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9" r:id="rId2"/>
    <p:sldId id="258" r:id="rId3"/>
    <p:sldId id="331" r:id="rId4"/>
    <p:sldId id="341" r:id="rId5"/>
    <p:sldId id="266" r:id="rId6"/>
    <p:sldId id="330" r:id="rId7"/>
    <p:sldId id="332" r:id="rId8"/>
    <p:sldId id="334" r:id="rId9"/>
    <p:sldId id="337" r:id="rId10"/>
    <p:sldId id="338" r:id="rId11"/>
    <p:sldId id="339" r:id="rId12"/>
    <p:sldId id="340" r:id="rId13"/>
    <p:sldId id="336" r:id="rId14"/>
    <p:sldId id="275" r:id="rId15"/>
    <p:sldId id="311"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00B4E6"/>
    <a:srgbClr val="FFFFFF"/>
    <a:srgbClr val="D9185C"/>
    <a:srgbClr val="06B4E6"/>
    <a:srgbClr val="15458F"/>
    <a:srgbClr val="DA1A5A"/>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197A3-EDA5-4EED-A48D-4DF3CE8BE5CF}" v="118" dt="2025-02-18T01:27:27.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6148" autoAdjust="0"/>
  </p:normalViewPr>
  <p:slideViewPr>
    <p:cSldViewPr snapToGrid="0" showGuides="1">
      <p:cViewPr varScale="1">
        <p:scale>
          <a:sx n="108" d="100"/>
          <a:sy n="108" d="100"/>
        </p:scale>
        <p:origin x="984" y="480"/>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Kolepp" userId="fd1500c182d59959" providerId="LiveId" clId="{C08197A3-EDA5-4EED-A48D-4DF3CE8BE5CF}"/>
    <pc:docChg chg="undo custSel addSld delSld modSld sldOrd">
      <pc:chgData name="Janet Kolepp" userId="fd1500c182d59959" providerId="LiveId" clId="{C08197A3-EDA5-4EED-A48D-4DF3CE8BE5CF}" dt="2025-02-22T21:53:39.267" v="1474" actId="6549"/>
      <pc:docMkLst>
        <pc:docMk/>
      </pc:docMkLst>
      <pc:sldChg chg="modSp mod ord modNotesTx">
        <pc:chgData name="Janet Kolepp" userId="fd1500c182d59959" providerId="LiveId" clId="{C08197A3-EDA5-4EED-A48D-4DF3CE8BE5CF}" dt="2025-02-17T18:17:57.277" v="1447" actId="20577"/>
        <pc:sldMkLst>
          <pc:docMk/>
          <pc:sldMk cId="851843307" sldId="258"/>
        </pc:sldMkLst>
        <pc:spChg chg="mod">
          <ac:chgData name="Janet Kolepp" userId="fd1500c182d59959" providerId="LiveId" clId="{C08197A3-EDA5-4EED-A48D-4DF3CE8BE5CF}" dt="2025-02-16T19:18:13.308" v="94" actId="20577"/>
          <ac:spMkLst>
            <pc:docMk/>
            <pc:sldMk cId="851843307" sldId="258"/>
            <ac:spMk id="13" creationId="{FD8BDA7B-C6EA-427E-97F1-6FA2E11670E3}"/>
          </ac:spMkLst>
        </pc:spChg>
        <pc:spChg chg="mod">
          <ac:chgData name="Janet Kolepp" userId="fd1500c182d59959" providerId="LiveId" clId="{C08197A3-EDA5-4EED-A48D-4DF3CE8BE5CF}" dt="2025-02-16T19:50:21.528" v="684" actId="207"/>
          <ac:spMkLst>
            <pc:docMk/>
            <pc:sldMk cId="851843307" sldId="258"/>
            <ac:spMk id="23" creationId="{5E897E4C-1BAC-400D-90F7-356FC65D6391}"/>
          </ac:spMkLst>
        </pc:spChg>
        <pc:spChg chg="mod">
          <ac:chgData name="Janet Kolepp" userId="fd1500c182d59959" providerId="LiveId" clId="{C08197A3-EDA5-4EED-A48D-4DF3CE8BE5CF}" dt="2025-02-16T20:04:23.049" v="771" actId="113"/>
          <ac:spMkLst>
            <pc:docMk/>
            <pc:sldMk cId="851843307" sldId="258"/>
            <ac:spMk id="26" creationId="{A6C75375-C8EB-4734-93C9-E33AFCA93406}"/>
          </ac:spMkLst>
        </pc:spChg>
      </pc:sldChg>
      <pc:sldChg chg="del">
        <pc:chgData name="Janet Kolepp" userId="fd1500c182d59959" providerId="LiveId" clId="{C08197A3-EDA5-4EED-A48D-4DF3CE8BE5CF}" dt="2025-02-16T19:42:43.888" v="525" actId="47"/>
        <pc:sldMkLst>
          <pc:docMk/>
          <pc:sldMk cId="2833313357" sldId="259"/>
        </pc:sldMkLst>
      </pc:sldChg>
      <pc:sldChg chg="addSp delSp modSp mod modNotesTx">
        <pc:chgData name="Janet Kolepp" userId="fd1500c182d59959" providerId="LiveId" clId="{C08197A3-EDA5-4EED-A48D-4DF3CE8BE5CF}" dt="2025-02-17T18:15:07.539" v="1398"/>
        <pc:sldMkLst>
          <pc:docMk/>
          <pc:sldMk cId="1121214543" sldId="266"/>
        </pc:sldMkLst>
        <pc:spChg chg="add mod ord">
          <ac:chgData name="Janet Kolepp" userId="fd1500c182d59959" providerId="LiveId" clId="{C08197A3-EDA5-4EED-A48D-4DF3CE8BE5CF}" dt="2025-02-16T19:33:54.329" v="203" actId="1076"/>
          <ac:spMkLst>
            <pc:docMk/>
            <pc:sldMk cId="1121214543" sldId="266"/>
            <ac:spMk id="3" creationId="{AB79903F-E0ED-FC04-AFBB-8CAB336FAD6B}"/>
          </ac:spMkLst>
        </pc:spChg>
        <pc:spChg chg="mod">
          <ac:chgData name="Janet Kolepp" userId="fd1500c182d59959" providerId="LiveId" clId="{C08197A3-EDA5-4EED-A48D-4DF3CE8BE5CF}" dt="2025-02-16T20:04:16.017" v="770" actId="6549"/>
          <ac:spMkLst>
            <pc:docMk/>
            <pc:sldMk cId="1121214543" sldId="266"/>
            <ac:spMk id="7" creationId="{7F2F210B-874C-9E48-B089-CFDE49347CFB}"/>
          </ac:spMkLst>
        </pc:spChg>
      </pc:sldChg>
      <pc:sldChg chg="del">
        <pc:chgData name="Janet Kolepp" userId="fd1500c182d59959" providerId="LiveId" clId="{C08197A3-EDA5-4EED-A48D-4DF3CE8BE5CF}" dt="2025-02-16T19:42:17.529" v="510" actId="47"/>
        <pc:sldMkLst>
          <pc:docMk/>
          <pc:sldMk cId="466676448" sldId="268"/>
        </pc:sldMkLst>
      </pc:sldChg>
      <pc:sldChg chg="del">
        <pc:chgData name="Janet Kolepp" userId="fd1500c182d59959" providerId="LiveId" clId="{C08197A3-EDA5-4EED-A48D-4DF3CE8BE5CF}" dt="2025-02-16T19:42:16.157" v="509" actId="47"/>
        <pc:sldMkLst>
          <pc:docMk/>
          <pc:sldMk cId="2354895522" sldId="270"/>
        </pc:sldMkLst>
      </pc:sldChg>
      <pc:sldChg chg="del">
        <pc:chgData name="Janet Kolepp" userId="fd1500c182d59959" providerId="LiveId" clId="{C08197A3-EDA5-4EED-A48D-4DF3CE8BE5CF}" dt="2025-02-16T19:44:09.534" v="527" actId="47"/>
        <pc:sldMkLst>
          <pc:docMk/>
          <pc:sldMk cId="1602127679" sldId="271"/>
        </pc:sldMkLst>
      </pc:sldChg>
      <pc:sldChg chg="del">
        <pc:chgData name="Janet Kolepp" userId="fd1500c182d59959" providerId="LiveId" clId="{C08197A3-EDA5-4EED-A48D-4DF3CE8BE5CF}" dt="2025-02-16T19:42:22.162" v="511" actId="47"/>
        <pc:sldMkLst>
          <pc:docMk/>
          <pc:sldMk cId="4186178284" sldId="273"/>
        </pc:sldMkLst>
      </pc:sldChg>
      <pc:sldChg chg="addSp modSp mod ord modNotesTx">
        <pc:chgData name="Janet Kolepp" userId="fd1500c182d59959" providerId="LiveId" clId="{C08197A3-EDA5-4EED-A48D-4DF3CE8BE5CF}" dt="2025-02-17T13:39:37.117" v="1397" actId="20577"/>
        <pc:sldMkLst>
          <pc:docMk/>
          <pc:sldMk cId="1027183778" sldId="275"/>
        </pc:sldMkLst>
        <pc:spChg chg="mod">
          <ac:chgData name="Janet Kolepp" userId="fd1500c182d59959" providerId="LiveId" clId="{C08197A3-EDA5-4EED-A48D-4DF3CE8BE5CF}" dt="2025-02-16T20:38:07.129" v="990" actId="1076"/>
          <ac:spMkLst>
            <pc:docMk/>
            <pc:sldMk cId="1027183778" sldId="275"/>
            <ac:spMk id="7" creationId="{2933B677-AD9E-484F-B253-DC8676C8327B}"/>
          </ac:spMkLst>
        </pc:spChg>
        <pc:spChg chg="mod">
          <ac:chgData name="Janet Kolepp" userId="fd1500c182d59959" providerId="LiveId" clId="{C08197A3-EDA5-4EED-A48D-4DF3CE8BE5CF}" dt="2025-02-16T20:38:27.233" v="992" actId="207"/>
          <ac:spMkLst>
            <pc:docMk/>
            <pc:sldMk cId="1027183778" sldId="275"/>
            <ac:spMk id="16" creationId="{CB004E3E-97CE-4D2B-86C0-2EE3CED42F58}"/>
          </ac:spMkLst>
        </pc:spChg>
        <pc:spChg chg="mod">
          <ac:chgData name="Janet Kolepp" userId="fd1500c182d59959" providerId="LiveId" clId="{C08197A3-EDA5-4EED-A48D-4DF3CE8BE5CF}" dt="2025-02-16T20:38:33.033" v="993" actId="207"/>
          <ac:spMkLst>
            <pc:docMk/>
            <pc:sldMk cId="1027183778" sldId="275"/>
            <ac:spMk id="17" creationId="{ACC5FE4B-B93F-47FF-B180-247BC479CE13}"/>
          </ac:spMkLst>
        </pc:spChg>
        <pc:picChg chg="add mod">
          <ac:chgData name="Janet Kolepp" userId="fd1500c182d59959" providerId="LiveId" clId="{C08197A3-EDA5-4EED-A48D-4DF3CE8BE5CF}" dt="2025-02-16T20:34:04.315" v="961"/>
          <ac:picMkLst>
            <pc:docMk/>
            <pc:sldMk cId="1027183778" sldId="275"/>
            <ac:picMk id="2" creationId="{AF41EE27-E904-E612-D0BD-ED81271D5716}"/>
          </ac:picMkLst>
        </pc:picChg>
      </pc:sldChg>
      <pc:sldChg chg="del">
        <pc:chgData name="Janet Kolepp" userId="fd1500c182d59959" providerId="LiveId" clId="{C08197A3-EDA5-4EED-A48D-4DF3CE8BE5CF}" dt="2025-02-16T19:42:27.921" v="513" actId="47"/>
        <pc:sldMkLst>
          <pc:docMk/>
          <pc:sldMk cId="2204834028" sldId="276"/>
        </pc:sldMkLst>
      </pc:sldChg>
      <pc:sldChg chg="del">
        <pc:chgData name="Janet Kolepp" userId="fd1500c182d59959" providerId="LiveId" clId="{C08197A3-EDA5-4EED-A48D-4DF3CE8BE5CF}" dt="2025-02-16T19:42:30.010" v="515" actId="47"/>
        <pc:sldMkLst>
          <pc:docMk/>
          <pc:sldMk cId="3202563535" sldId="277"/>
        </pc:sldMkLst>
      </pc:sldChg>
      <pc:sldChg chg="del">
        <pc:chgData name="Janet Kolepp" userId="fd1500c182d59959" providerId="LiveId" clId="{C08197A3-EDA5-4EED-A48D-4DF3CE8BE5CF}" dt="2025-02-16T19:42:30.954" v="516" actId="47"/>
        <pc:sldMkLst>
          <pc:docMk/>
          <pc:sldMk cId="3968708507" sldId="278"/>
        </pc:sldMkLst>
      </pc:sldChg>
      <pc:sldChg chg="del">
        <pc:chgData name="Janet Kolepp" userId="fd1500c182d59959" providerId="LiveId" clId="{C08197A3-EDA5-4EED-A48D-4DF3CE8BE5CF}" dt="2025-02-16T19:42:39.773" v="523" actId="47"/>
        <pc:sldMkLst>
          <pc:docMk/>
          <pc:sldMk cId="3576633415" sldId="279"/>
        </pc:sldMkLst>
      </pc:sldChg>
      <pc:sldChg chg="del">
        <pc:chgData name="Janet Kolepp" userId="fd1500c182d59959" providerId="LiveId" clId="{C08197A3-EDA5-4EED-A48D-4DF3CE8BE5CF}" dt="2025-02-16T19:42:33.031" v="518" actId="47"/>
        <pc:sldMkLst>
          <pc:docMk/>
          <pc:sldMk cId="1120286506" sldId="297"/>
        </pc:sldMkLst>
      </pc:sldChg>
      <pc:sldChg chg="del">
        <pc:chgData name="Janet Kolepp" userId="fd1500c182d59959" providerId="LiveId" clId="{C08197A3-EDA5-4EED-A48D-4DF3CE8BE5CF}" dt="2025-02-16T19:42:34.983" v="520" actId="47"/>
        <pc:sldMkLst>
          <pc:docMk/>
          <pc:sldMk cId="924952188" sldId="298"/>
        </pc:sldMkLst>
      </pc:sldChg>
      <pc:sldChg chg="del">
        <pc:chgData name="Janet Kolepp" userId="fd1500c182d59959" providerId="LiveId" clId="{C08197A3-EDA5-4EED-A48D-4DF3CE8BE5CF}" dt="2025-02-16T19:42:37.012" v="522" actId="47"/>
        <pc:sldMkLst>
          <pc:docMk/>
          <pc:sldMk cId="1181269475" sldId="299"/>
        </pc:sldMkLst>
      </pc:sldChg>
      <pc:sldChg chg="del">
        <pc:chgData name="Janet Kolepp" userId="fd1500c182d59959" providerId="LiveId" clId="{C08197A3-EDA5-4EED-A48D-4DF3CE8BE5CF}" dt="2025-02-16T19:42:32.135" v="517" actId="47"/>
        <pc:sldMkLst>
          <pc:docMk/>
          <pc:sldMk cId="1986938927" sldId="300"/>
        </pc:sldMkLst>
      </pc:sldChg>
      <pc:sldChg chg="del">
        <pc:chgData name="Janet Kolepp" userId="fd1500c182d59959" providerId="LiveId" clId="{C08197A3-EDA5-4EED-A48D-4DF3CE8BE5CF}" dt="2025-02-16T19:42:34.003" v="519" actId="47"/>
        <pc:sldMkLst>
          <pc:docMk/>
          <pc:sldMk cId="2580754609" sldId="301"/>
        </pc:sldMkLst>
      </pc:sldChg>
      <pc:sldChg chg="del">
        <pc:chgData name="Janet Kolepp" userId="fd1500c182d59959" providerId="LiveId" clId="{C08197A3-EDA5-4EED-A48D-4DF3CE8BE5CF}" dt="2025-02-16T19:42:35.911" v="521" actId="47"/>
        <pc:sldMkLst>
          <pc:docMk/>
          <pc:sldMk cId="2211254283" sldId="302"/>
        </pc:sldMkLst>
      </pc:sldChg>
      <pc:sldChg chg="del">
        <pc:chgData name="Janet Kolepp" userId="fd1500c182d59959" providerId="LiveId" clId="{C08197A3-EDA5-4EED-A48D-4DF3CE8BE5CF}" dt="2025-02-16T19:42:41.357" v="524" actId="47"/>
        <pc:sldMkLst>
          <pc:docMk/>
          <pc:sldMk cId="2033986119" sldId="310"/>
        </pc:sldMkLst>
      </pc:sldChg>
      <pc:sldChg chg="addSp delSp modSp mod modNotesTx">
        <pc:chgData name="Janet Kolepp" userId="fd1500c182d59959" providerId="LiveId" clId="{C08197A3-EDA5-4EED-A48D-4DF3CE8BE5CF}" dt="2025-02-16T20:40:02.967" v="996"/>
        <pc:sldMkLst>
          <pc:docMk/>
          <pc:sldMk cId="2353571895" sldId="311"/>
        </pc:sldMkLst>
      </pc:sldChg>
      <pc:sldChg chg="del">
        <pc:chgData name="Janet Kolepp" userId="fd1500c182d59959" providerId="LiveId" clId="{C08197A3-EDA5-4EED-A48D-4DF3CE8BE5CF}" dt="2025-02-16T19:42:28.873" v="514" actId="47"/>
        <pc:sldMkLst>
          <pc:docMk/>
          <pc:sldMk cId="3204190540" sldId="312"/>
        </pc:sldMkLst>
      </pc:sldChg>
      <pc:sldChg chg="del">
        <pc:chgData name="Janet Kolepp" userId="fd1500c182d59959" providerId="LiveId" clId="{C08197A3-EDA5-4EED-A48D-4DF3CE8BE5CF}" dt="2025-02-16T19:17:57.582" v="69" actId="47"/>
        <pc:sldMkLst>
          <pc:docMk/>
          <pc:sldMk cId="2593788784" sldId="319"/>
        </pc:sldMkLst>
      </pc:sldChg>
      <pc:sldChg chg="del">
        <pc:chgData name="Janet Kolepp" userId="fd1500c182d59959" providerId="LiveId" clId="{C08197A3-EDA5-4EED-A48D-4DF3CE8BE5CF}" dt="2025-02-16T19:05:37.156" v="66" actId="47"/>
        <pc:sldMkLst>
          <pc:docMk/>
          <pc:sldMk cId="3266733597" sldId="322"/>
        </pc:sldMkLst>
      </pc:sldChg>
      <pc:sldChg chg="del">
        <pc:chgData name="Janet Kolepp" userId="fd1500c182d59959" providerId="LiveId" clId="{C08197A3-EDA5-4EED-A48D-4DF3CE8BE5CF}" dt="2025-02-16T19:17:58.688" v="70" actId="47"/>
        <pc:sldMkLst>
          <pc:docMk/>
          <pc:sldMk cId="2511987065" sldId="326"/>
        </pc:sldMkLst>
      </pc:sldChg>
      <pc:sldChg chg="del">
        <pc:chgData name="Janet Kolepp" userId="fd1500c182d59959" providerId="LiveId" clId="{C08197A3-EDA5-4EED-A48D-4DF3CE8BE5CF}" dt="2025-02-16T19:42:26.527" v="512" actId="47"/>
        <pc:sldMkLst>
          <pc:docMk/>
          <pc:sldMk cId="2226188197" sldId="327"/>
        </pc:sldMkLst>
      </pc:sldChg>
      <pc:sldChg chg="addSp delSp modSp mod">
        <pc:chgData name="Janet Kolepp" userId="fd1500c182d59959" providerId="LiveId" clId="{C08197A3-EDA5-4EED-A48D-4DF3CE8BE5CF}" dt="2025-02-16T20:34:26.858" v="964" actId="478"/>
        <pc:sldMkLst>
          <pc:docMk/>
          <pc:sldMk cId="4286912208" sldId="329"/>
        </pc:sldMkLst>
        <pc:spChg chg="add mod">
          <ac:chgData name="Janet Kolepp" userId="fd1500c182d59959" providerId="LiveId" clId="{C08197A3-EDA5-4EED-A48D-4DF3CE8BE5CF}" dt="2025-02-16T19:05:23.884" v="61" actId="404"/>
          <ac:spMkLst>
            <pc:docMk/>
            <pc:sldMk cId="4286912208" sldId="329"/>
            <ac:spMk id="3" creationId="{50D81B12-8211-A43C-049C-E45E7F76EA54}"/>
          </ac:spMkLst>
        </pc:spChg>
        <pc:spChg chg="mod">
          <ac:chgData name="Janet Kolepp" userId="fd1500c182d59959" providerId="LiveId" clId="{C08197A3-EDA5-4EED-A48D-4DF3CE8BE5CF}" dt="2025-02-16T19:34:15.100" v="206" actId="1076"/>
          <ac:spMkLst>
            <pc:docMk/>
            <pc:sldMk cId="4286912208" sldId="329"/>
            <ac:spMk id="8" creationId="{E16F3585-F07D-4440-9AF3-4237E674AA1E}"/>
          </ac:spMkLst>
        </pc:spChg>
        <pc:spChg chg="mod">
          <ac:chgData name="Janet Kolepp" userId="fd1500c182d59959" providerId="LiveId" clId="{C08197A3-EDA5-4EED-A48D-4DF3CE8BE5CF}" dt="2025-02-16T19:04:15.545" v="49" actId="404"/>
          <ac:spMkLst>
            <pc:docMk/>
            <pc:sldMk cId="4286912208" sldId="329"/>
            <ac:spMk id="9" creationId="{E4955F97-28C2-744E-B3A7-E0FAE3B40F57}"/>
          </ac:spMkLst>
        </pc:spChg>
        <pc:spChg chg="mod">
          <ac:chgData name="Janet Kolepp" userId="fd1500c182d59959" providerId="LiveId" clId="{C08197A3-EDA5-4EED-A48D-4DF3CE8BE5CF}" dt="2025-02-16T19:04:24.069" v="52" actId="6549"/>
          <ac:spMkLst>
            <pc:docMk/>
            <pc:sldMk cId="4286912208" sldId="329"/>
            <ac:spMk id="12" creationId="{8CA57604-6BAA-8348-8388-64F5F2D88D17}"/>
          </ac:spMkLst>
        </pc:spChg>
        <pc:picChg chg="mod">
          <ac:chgData name="Janet Kolepp" userId="fd1500c182d59959" providerId="LiveId" clId="{C08197A3-EDA5-4EED-A48D-4DF3CE8BE5CF}" dt="2025-02-16T19:34:11.705" v="205" actId="1076"/>
          <ac:picMkLst>
            <pc:docMk/>
            <pc:sldMk cId="4286912208" sldId="329"/>
            <ac:picMk id="7" creationId="{92F61008-5AFF-634D-9011-6DE20E46D65C}"/>
          </ac:picMkLst>
        </pc:picChg>
      </pc:sldChg>
      <pc:sldChg chg="del">
        <pc:chgData name="Janet Kolepp" userId="fd1500c182d59959" providerId="LiveId" clId="{C08197A3-EDA5-4EED-A48D-4DF3CE8BE5CF}" dt="2025-02-16T19:05:34.093" v="63" actId="47"/>
        <pc:sldMkLst>
          <pc:docMk/>
          <pc:sldMk cId="374541780" sldId="330"/>
        </pc:sldMkLst>
      </pc:sldChg>
      <pc:sldChg chg="modSp add mod modNotesTx">
        <pc:chgData name="Janet Kolepp" userId="fd1500c182d59959" providerId="LiveId" clId="{C08197A3-EDA5-4EED-A48D-4DF3CE8BE5CF}" dt="2025-02-16T20:14:51.218" v="854" actId="404"/>
        <pc:sldMkLst>
          <pc:docMk/>
          <pc:sldMk cId="2152212806" sldId="330"/>
        </pc:sldMkLst>
        <pc:spChg chg="mod">
          <ac:chgData name="Janet Kolepp" userId="fd1500c182d59959" providerId="LiveId" clId="{C08197A3-EDA5-4EED-A48D-4DF3CE8BE5CF}" dt="2025-02-16T19:36:43.863" v="246" actId="20577"/>
          <ac:spMkLst>
            <pc:docMk/>
            <pc:sldMk cId="2152212806" sldId="330"/>
            <ac:spMk id="7" creationId="{60C37867-5561-C7B4-6912-897BB8037DCC}"/>
          </ac:spMkLst>
        </pc:spChg>
      </pc:sldChg>
      <pc:sldChg chg="del">
        <pc:chgData name="Janet Kolepp" userId="fd1500c182d59959" providerId="LiveId" clId="{C08197A3-EDA5-4EED-A48D-4DF3CE8BE5CF}" dt="2025-02-16T19:05:35.151" v="64" actId="47"/>
        <pc:sldMkLst>
          <pc:docMk/>
          <pc:sldMk cId="3402913529" sldId="331"/>
        </pc:sldMkLst>
      </pc:sldChg>
      <pc:sldChg chg="addSp delSp modSp add mod ord modAnim modNotesTx">
        <pc:chgData name="Janet Kolepp" userId="fd1500c182d59959" providerId="LiveId" clId="{C08197A3-EDA5-4EED-A48D-4DF3CE8BE5CF}" dt="2025-02-18T01:27:27.910" v="1473" actId="20577"/>
        <pc:sldMkLst>
          <pc:docMk/>
          <pc:sldMk cId="4098838326" sldId="331"/>
        </pc:sldMkLst>
        <pc:spChg chg="mod">
          <ac:chgData name="Janet Kolepp" userId="fd1500c182d59959" providerId="LiveId" clId="{C08197A3-EDA5-4EED-A48D-4DF3CE8BE5CF}" dt="2025-02-16T20:23:03.357" v="928" actId="20577"/>
          <ac:spMkLst>
            <pc:docMk/>
            <pc:sldMk cId="4098838326" sldId="331"/>
            <ac:spMk id="13" creationId="{2D425077-7510-501E-6015-96BA3C5F4C55}"/>
          </ac:spMkLst>
        </pc:spChg>
        <pc:spChg chg="mod">
          <ac:chgData name="Janet Kolepp" userId="fd1500c182d59959" providerId="LiveId" clId="{C08197A3-EDA5-4EED-A48D-4DF3CE8BE5CF}" dt="2025-02-18T01:27:27.910" v="1473" actId="20577"/>
          <ac:spMkLst>
            <pc:docMk/>
            <pc:sldMk cId="4098838326" sldId="331"/>
            <ac:spMk id="26" creationId="{85F2FB8A-BAE9-D789-AC64-0CDB954F643A}"/>
          </ac:spMkLst>
        </pc:spChg>
      </pc:sldChg>
      <pc:sldChg chg="addSp delSp modSp add mod modTransition modNotesTx">
        <pc:chgData name="Janet Kolepp" userId="fd1500c182d59959" providerId="LiveId" clId="{C08197A3-EDA5-4EED-A48D-4DF3CE8BE5CF}" dt="2025-02-16T20:18:09.676" v="859" actId="404"/>
        <pc:sldMkLst>
          <pc:docMk/>
          <pc:sldMk cId="3382068580" sldId="332"/>
        </pc:sldMkLst>
        <pc:spChg chg="mod">
          <ac:chgData name="Janet Kolepp" userId="fd1500c182d59959" providerId="LiveId" clId="{C08197A3-EDA5-4EED-A48D-4DF3CE8BE5CF}" dt="2025-02-16T19:44:33.133" v="569" actId="20577"/>
          <ac:spMkLst>
            <pc:docMk/>
            <pc:sldMk cId="3382068580" sldId="332"/>
            <ac:spMk id="13" creationId="{C01DC6F6-AC02-A339-4008-F46948BB06CA}"/>
          </ac:spMkLst>
        </pc:spChg>
        <pc:spChg chg="mod">
          <ac:chgData name="Janet Kolepp" userId="fd1500c182d59959" providerId="LiveId" clId="{C08197A3-EDA5-4EED-A48D-4DF3CE8BE5CF}" dt="2025-02-16T20:03:48.683" v="766" actId="207"/>
          <ac:spMkLst>
            <pc:docMk/>
            <pc:sldMk cId="3382068580" sldId="332"/>
            <ac:spMk id="26" creationId="{9282EDDD-3CD1-002A-6C62-3DF133799265}"/>
          </ac:spMkLst>
        </pc:spChg>
      </pc:sldChg>
      <pc:sldChg chg="del">
        <pc:chgData name="Janet Kolepp" userId="fd1500c182d59959" providerId="LiveId" clId="{C08197A3-EDA5-4EED-A48D-4DF3CE8BE5CF}" dt="2025-02-16T19:05:36.130" v="65" actId="47"/>
        <pc:sldMkLst>
          <pc:docMk/>
          <pc:sldMk cId="3779770648" sldId="332"/>
        </pc:sldMkLst>
      </pc:sldChg>
      <pc:sldChg chg="new del">
        <pc:chgData name="Janet Kolepp" userId="fd1500c182d59959" providerId="LiveId" clId="{C08197A3-EDA5-4EED-A48D-4DF3CE8BE5CF}" dt="2025-02-16T19:47:15.145" v="674" actId="47"/>
        <pc:sldMkLst>
          <pc:docMk/>
          <pc:sldMk cId="1577690644" sldId="333"/>
        </pc:sldMkLst>
      </pc:sldChg>
      <pc:sldChg chg="del">
        <pc:chgData name="Janet Kolepp" userId="fd1500c182d59959" providerId="LiveId" clId="{C08197A3-EDA5-4EED-A48D-4DF3CE8BE5CF}" dt="2025-02-16T19:05:38.181" v="67" actId="47"/>
        <pc:sldMkLst>
          <pc:docMk/>
          <pc:sldMk cId="1790819475" sldId="333"/>
        </pc:sldMkLst>
      </pc:sldChg>
      <pc:sldChg chg="addSp delSp modSp add mod modTransition modClrScheme modAnim chgLayout modNotesTx">
        <pc:chgData name="Janet Kolepp" userId="fd1500c182d59959" providerId="LiveId" clId="{C08197A3-EDA5-4EED-A48D-4DF3CE8BE5CF}" dt="2025-02-16T20:12:33.300" v="845"/>
        <pc:sldMkLst>
          <pc:docMk/>
          <pc:sldMk cId="1512085164" sldId="334"/>
        </pc:sldMkLst>
        <pc:spChg chg="mod ord">
          <ac:chgData name="Janet Kolepp" userId="fd1500c182d59959" providerId="LiveId" clId="{C08197A3-EDA5-4EED-A48D-4DF3CE8BE5CF}" dt="2025-02-16T19:57:19.854" v="705" actId="26606"/>
          <ac:spMkLst>
            <pc:docMk/>
            <pc:sldMk cId="1512085164" sldId="334"/>
            <ac:spMk id="5" creationId="{23BB7EF4-338F-5834-FE0F-3F5C9F8D1522}"/>
          </ac:spMkLst>
        </pc:spChg>
        <pc:spChg chg="add mod">
          <ac:chgData name="Janet Kolepp" userId="fd1500c182d59959" providerId="LiveId" clId="{C08197A3-EDA5-4EED-A48D-4DF3CE8BE5CF}" dt="2025-02-16T20:10:15.125" v="808" actId="1076"/>
          <ac:spMkLst>
            <pc:docMk/>
            <pc:sldMk cId="1512085164" sldId="334"/>
            <ac:spMk id="9" creationId="{5C1F14E3-3E2A-B728-64A9-2D6F372042E6}"/>
          </ac:spMkLst>
        </pc:spChg>
        <pc:picChg chg="add mod">
          <ac:chgData name="Janet Kolepp" userId="fd1500c182d59959" providerId="LiveId" clId="{C08197A3-EDA5-4EED-A48D-4DF3CE8BE5CF}" dt="2025-02-16T19:57:47.957" v="709" actId="1440"/>
          <ac:picMkLst>
            <pc:docMk/>
            <pc:sldMk cId="1512085164" sldId="334"/>
            <ac:picMk id="7" creationId="{44511BF3-5A79-577A-0BD4-ADBBCB5ABF5F}"/>
          </ac:picMkLst>
        </pc:picChg>
      </pc:sldChg>
      <pc:sldChg chg="del">
        <pc:chgData name="Janet Kolepp" userId="fd1500c182d59959" providerId="LiveId" clId="{C08197A3-EDA5-4EED-A48D-4DF3CE8BE5CF}" dt="2025-02-16T19:05:39.664" v="68" actId="47"/>
        <pc:sldMkLst>
          <pc:docMk/>
          <pc:sldMk cId="1889434458" sldId="334"/>
        </pc:sldMkLst>
      </pc:sldChg>
      <pc:sldChg chg="del">
        <pc:chgData name="Janet Kolepp" userId="fd1500c182d59959" providerId="LiveId" clId="{C08197A3-EDA5-4EED-A48D-4DF3CE8BE5CF}" dt="2025-02-16T19:34:28.921" v="207" actId="47"/>
        <pc:sldMkLst>
          <pc:docMk/>
          <pc:sldMk cId="2335645138" sldId="335"/>
        </pc:sldMkLst>
      </pc:sldChg>
      <pc:sldChg chg="new del">
        <pc:chgData name="Janet Kolepp" userId="fd1500c182d59959" providerId="LiveId" clId="{C08197A3-EDA5-4EED-A48D-4DF3CE8BE5CF}" dt="2025-02-16T20:04:40.005" v="772" actId="47"/>
        <pc:sldMkLst>
          <pc:docMk/>
          <pc:sldMk cId="4187459579" sldId="335"/>
        </pc:sldMkLst>
      </pc:sldChg>
      <pc:sldChg chg="addSp modSp new mod modNotesTx">
        <pc:chgData name="Janet Kolepp" userId="fd1500c182d59959" providerId="LiveId" clId="{C08197A3-EDA5-4EED-A48D-4DF3CE8BE5CF}" dt="2025-02-17T18:29:16.859" v="1471" actId="20577"/>
        <pc:sldMkLst>
          <pc:docMk/>
          <pc:sldMk cId="2588508950" sldId="336"/>
        </pc:sldMkLst>
        <pc:spChg chg="mod">
          <ac:chgData name="Janet Kolepp" userId="fd1500c182d59959" providerId="LiveId" clId="{C08197A3-EDA5-4EED-A48D-4DF3CE8BE5CF}" dt="2025-02-17T18:26:24.380" v="1464" actId="20577"/>
          <ac:spMkLst>
            <pc:docMk/>
            <pc:sldMk cId="2588508950" sldId="336"/>
            <ac:spMk id="3" creationId="{6DFC5FB9-7881-9990-6DD4-786616651778}"/>
          </ac:spMkLst>
        </pc:spChg>
        <pc:picChg chg="add mod">
          <ac:chgData name="Janet Kolepp" userId="fd1500c182d59959" providerId="LiveId" clId="{C08197A3-EDA5-4EED-A48D-4DF3CE8BE5CF}" dt="2025-02-16T20:33:53.884" v="958"/>
          <ac:picMkLst>
            <pc:docMk/>
            <pc:sldMk cId="2588508950" sldId="336"/>
            <ac:picMk id="4" creationId="{0E78D146-66E3-5A62-BB8D-22D4BE76EF51}"/>
          </ac:picMkLst>
        </pc:picChg>
      </pc:sldChg>
      <pc:sldChg chg="del">
        <pc:chgData name="Janet Kolepp" userId="fd1500c182d59959" providerId="LiveId" clId="{C08197A3-EDA5-4EED-A48D-4DF3CE8BE5CF}" dt="2025-02-16T19:03:45.473" v="0" actId="47"/>
        <pc:sldMkLst>
          <pc:docMk/>
          <pc:sldMk cId="73826226" sldId="337"/>
        </pc:sldMkLst>
      </pc:sldChg>
      <pc:sldChg chg="modSp add mod modTransition modAnim">
        <pc:chgData name="Janet Kolepp" userId="fd1500c182d59959" providerId="LiveId" clId="{C08197A3-EDA5-4EED-A48D-4DF3CE8BE5CF}" dt="2025-02-16T20:12:36.339" v="846"/>
        <pc:sldMkLst>
          <pc:docMk/>
          <pc:sldMk cId="3228229617" sldId="337"/>
        </pc:sldMkLst>
        <pc:spChg chg="mod">
          <ac:chgData name="Janet Kolepp" userId="fd1500c182d59959" providerId="LiveId" clId="{C08197A3-EDA5-4EED-A48D-4DF3CE8BE5CF}" dt="2025-02-16T20:10:20.611" v="809" actId="1076"/>
          <ac:spMkLst>
            <pc:docMk/>
            <pc:sldMk cId="3228229617" sldId="337"/>
            <ac:spMk id="9" creationId="{6470EDC9-B013-42A9-8137-E66651275680}"/>
          </ac:spMkLst>
        </pc:spChg>
      </pc:sldChg>
      <pc:sldChg chg="del">
        <pc:chgData name="Janet Kolepp" userId="fd1500c182d59959" providerId="LiveId" clId="{C08197A3-EDA5-4EED-A48D-4DF3CE8BE5CF}" dt="2025-02-16T19:03:46.720" v="1" actId="47"/>
        <pc:sldMkLst>
          <pc:docMk/>
          <pc:sldMk cId="3423777707" sldId="338"/>
        </pc:sldMkLst>
      </pc:sldChg>
      <pc:sldChg chg="modSp add mod modTransition modAnim">
        <pc:chgData name="Janet Kolepp" userId="fd1500c182d59959" providerId="LiveId" clId="{C08197A3-EDA5-4EED-A48D-4DF3CE8BE5CF}" dt="2025-02-16T20:12:39.531" v="847"/>
        <pc:sldMkLst>
          <pc:docMk/>
          <pc:sldMk cId="3750806757" sldId="338"/>
        </pc:sldMkLst>
        <pc:spChg chg="mod">
          <ac:chgData name="Janet Kolepp" userId="fd1500c182d59959" providerId="LiveId" clId="{C08197A3-EDA5-4EED-A48D-4DF3CE8BE5CF}" dt="2025-02-16T20:10:48.350" v="820" actId="1076"/>
          <ac:spMkLst>
            <pc:docMk/>
            <pc:sldMk cId="3750806757" sldId="338"/>
            <ac:spMk id="9" creationId="{7A77B577-405B-5ED4-F13E-F6DA9E1A477E}"/>
          </ac:spMkLst>
        </pc:spChg>
      </pc:sldChg>
      <pc:sldChg chg="del">
        <pc:chgData name="Janet Kolepp" userId="fd1500c182d59959" providerId="LiveId" clId="{C08197A3-EDA5-4EED-A48D-4DF3CE8BE5CF}" dt="2025-02-16T19:03:47.738" v="2" actId="47"/>
        <pc:sldMkLst>
          <pc:docMk/>
          <pc:sldMk cId="1671744541" sldId="339"/>
        </pc:sldMkLst>
      </pc:sldChg>
      <pc:sldChg chg="modSp add mod modTransition modAnim">
        <pc:chgData name="Janet Kolepp" userId="fd1500c182d59959" providerId="LiveId" clId="{C08197A3-EDA5-4EED-A48D-4DF3CE8BE5CF}" dt="2025-02-16T20:12:42.474" v="848"/>
        <pc:sldMkLst>
          <pc:docMk/>
          <pc:sldMk cId="2314022783" sldId="339"/>
        </pc:sldMkLst>
        <pc:spChg chg="mod">
          <ac:chgData name="Janet Kolepp" userId="fd1500c182d59959" providerId="LiveId" clId="{C08197A3-EDA5-4EED-A48D-4DF3CE8BE5CF}" dt="2025-02-16T20:11:16.859" v="831" actId="1076"/>
          <ac:spMkLst>
            <pc:docMk/>
            <pc:sldMk cId="2314022783" sldId="339"/>
            <ac:spMk id="9" creationId="{0AD4FF2E-C180-9839-C315-21E28DBAE95B}"/>
          </ac:spMkLst>
        </pc:spChg>
      </pc:sldChg>
      <pc:sldChg chg="modSp add mod modTransition modAnim">
        <pc:chgData name="Janet Kolepp" userId="fd1500c182d59959" providerId="LiveId" clId="{C08197A3-EDA5-4EED-A48D-4DF3CE8BE5CF}" dt="2025-02-16T20:12:45.910" v="849"/>
        <pc:sldMkLst>
          <pc:docMk/>
          <pc:sldMk cId="916177146" sldId="340"/>
        </pc:sldMkLst>
        <pc:spChg chg="mod">
          <ac:chgData name="Janet Kolepp" userId="fd1500c182d59959" providerId="LiveId" clId="{C08197A3-EDA5-4EED-A48D-4DF3CE8BE5CF}" dt="2025-02-16T20:11:40.220" v="843" actId="1076"/>
          <ac:spMkLst>
            <pc:docMk/>
            <pc:sldMk cId="916177146" sldId="340"/>
            <ac:spMk id="9" creationId="{32217D7D-40F5-094E-0412-9564B5946861}"/>
          </ac:spMkLst>
        </pc:spChg>
      </pc:sldChg>
      <pc:sldChg chg="del">
        <pc:chgData name="Janet Kolepp" userId="fd1500c182d59959" providerId="LiveId" clId="{C08197A3-EDA5-4EED-A48D-4DF3CE8BE5CF}" dt="2025-02-16T19:03:48.733" v="3" actId="47"/>
        <pc:sldMkLst>
          <pc:docMk/>
          <pc:sldMk cId="3240093819" sldId="340"/>
        </pc:sldMkLst>
      </pc:sldChg>
      <pc:sldChg chg="modSp new del mod modNotesTx">
        <pc:chgData name="Janet Kolepp" userId="fd1500c182d59959" providerId="LiveId" clId="{C08197A3-EDA5-4EED-A48D-4DF3CE8BE5CF}" dt="2025-02-16T20:44:27.428" v="1391" actId="47"/>
        <pc:sldMkLst>
          <pc:docMk/>
          <pc:sldMk cId="1799703445" sldId="341"/>
        </pc:sldMkLst>
      </pc:sldChg>
      <pc:sldChg chg="modNotesTx">
        <pc:chgData name="Janet Kolepp" userId="fd1500c182d59959" providerId="LiveId" clId="{C08197A3-EDA5-4EED-A48D-4DF3CE8BE5CF}" dt="2025-02-22T21:53:39.267" v="1474" actId="6549"/>
        <pc:sldMkLst>
          <pc:docMk/>
          <pc:sldMk cId="2511242034" sldId="341"/>
        </pc:sldMkLst>
      </pc:sldChg>
      <pc:sldChg chg="del">
        <pc:chgData name="Janet Kolepp" userId="fd1500c182d59959" providerId="LiveId" clId="{C08197A3-EDA5-4EED-A48D-4DF3CE8BE5CF}" dt="2025-02-16T19:03:49.822" v="4" actId="47"/>
        <pc:sldMkLst>
          <pc:docMk/>
          <pc:sldMk cId="4096131608" sldId="341"/>
        </pc:sldMkLst>
      </pc:sldChg>
      <pc:sldChg chg="del">
        <pc:chgData name="Janet Kolepp" userId="fd1500c182d59959" providerId="LiveId" clId="{C08197A3-EDA5-4EED-A48D-4DF3CE8BE5CF}" dt="2025-02-16T19:03:50.946" v="5" actId="47"/>
        <pc:sldMkLst>
          <pc:docMk/>
          <pc:sldMk cId="1907968182"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2/22/25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91768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24D5-06CA-20E6-7B1D-3E7EBDCC2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80EE7-59B6-C4DB-2692-29CDDC3D7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69EDB-CF8F-B3B2-4C5D-B381CA923C86}"/>
              </a:ext>
            </a:extLst>
          </p:cNvPr>
          <p:cNvSpPr>
            <a:spLocks noGrp="1"/>
          </p:cNvSpPr>
          <p:nvPr>
            <p:ph type="body" idx="1"/>
          </p:nvPr>
        </p:nvSpPr>
        <p:spPr/>
        <p:txBody>
          <a:bodyPr/>
          <a:lstStyle/>
          <a:p>
            <a:pPr algn="l" fontAlgn="base"/>
            <a:r>
              <a:rPr lang="en-US" sz="1000" b="0" i="0" dirty="0">
                <a:solidFill>
                  <a:srgbClr val="000000"/>
                </a:solidFill>
                <a:effectLst/>
                <a:latin typeface="Arial" panose="020B0604020202020204" pitchFamily="34" charset="0"/>
                <a:cs typeface="Arial" panose="020B0604020202020204" pitchFamily="34" charset="0"/>
              </a:rPr>
              <a:t>Conflict management is how people handle conflict. </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The goal of conflict management is to reduce the negative aspects of conflict and use the positive aspects to benefit a relationship or an organization.</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In an ideal world, we would collaborate to resolve every conflict. But we don't live in an ideal world, and certain factors affect how we deal with conflict.</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Someone skilled in managing and resolving conflict will be able to identify the factors involved in a situation and know which style of conflict management to use to resolve it effectively. </a:t>
            </a:r>
          </a:p>
          <a:p>
            <a:endParaRPr lang="en-US" dirty="0"/>
          </a:p>
        </p:txBody>
      </p:sp>
      <p:sp>
        <p:nvSpPr>
          <p:cNvPr id="4" name="Slide Number Placeholder 3">
            <a:extLst>
              <a:ext uri="{FF2B5EF4-FFF2-40B4-BE49-F238E27FC236}">
                <a16:creationId xmlns:a16="http://schemas.microsoft.com/office/drawing/2014/main" id="{BE851744-E19D-8CF2-9C59-8A2E9B1B651D}"/>
              </a:ext>
            </a:extLst>
          </p:cNvPr>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36473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6168-6ED7-EB98-1B93-C3E8A8676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785F6-367A-7A22-9FD3-6BCE99D87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A2BF4-22D8-7D84-55B2-29EB58983E93}"/>
              </a:ext>
            </a:extLst>
          </p:cNvPr>
          <p:cNvSpPr>
            <a:spLocks noGrp="1"/>
          </p:cNvSpPr>
          <p:nvPr>
            <p:ph type="body" idx="1"/>
          </p:nvPr>
        </p:nvSpPr>
        <p:spPr/>
        <p:txBody>
          <a:bodyPr/>
          <a:lstStyle/>
          <a:p>
            <a:pPr algn="l" fontAlgn="base"/>
            <a:r>
              <a:rPr lang="en-US" sz="1000" b="0" i="0" dirty="0">
                <a:solidFill>
                  <a:srgbClr val="000000"/>
                </a:solidFill>
                <a:effectLst/>
                <a:latin typeface="Arial" panose="020B0604020202020204" pitchFamily="34" charset="0"/>
                <a:cs typeface="Arial" panose="020B0604020202020204" pitchFamily="34" charset="0"/>
              </a:rPr>
              <a:t>Conflict management is how people handle conflict. </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The goal of conflict management is to reduce the negative aspects of conflict and use the positive aspects to benefit a relationship or an organization.</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In an ideal world, we would collaborate to resolve every conflict. But we don't live in an ideal world, and certain factors affect how we deal with conflict.</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Someone skilled in managing and resolving conflict will be able to identify the factors involved in a situation and know which style of conflict management to use to resolve it effectively. </a:t>
            </a:r>
          </a:p>
          <a:p>
            <a:endParaRPr lang="en-US" dirty="0"/>
          </a:p>
        </p:txBody>
      </p:sp>
      <p:sp>
        <p:nvSpPr>
          <p:cNvPr id="4" name="Slide Number Placeholder 3">
            <a:extLst>
              <a:ext uri="{FF2B5EF4-FFF2-40B4-BE49-F238E27FC236}">
                <a16:creationId xmlns:a16="http://schemas.microsoft.com/office/drawing/2014/main" id="{5305E2AC-11B0-BA4B-9D87-08571E569391}"/>
              </a:ext>
            </a:extLst>
          </p:cNvPr>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44217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FC6B6-38D9-1626-0E71-9801D54ED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45FD5-C485-C0CC-1458-42E18E092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E4E1D-F4A6-A9FE-B309-269CAF52797D}"/>
              </a:ext>
            </a:extLst>
          </p:cNvPr>
          <p:cNvSpPr>
            <a:spLocks noGrp="1"/>
          </p:cNvSpPr>
          <p:nvPr>
            <p:ph type="body" idx="1"/>
          </p:nvPr>
        </p:nvSpPr>
        <p:spPr/>
        <p:txBody>
          <a:bodyPr/>
          <a:lstStyle/>
          <a:p>
            <a:pPr algn="l" fontAlgn="base"/>
            <a:r>
              <a:rPr lang="en-US" sz="1000" b="0" i="0" dirty="0">
                <a:solidFill>
                  <a:srgbClr val="000000"/>
                </a:solidFill>
                <a:effectLst/>
                <a:latin typeface="Arial" panose="020B0604020202020204" pitchFamily="34" charset="0"/>
                <a:cs typeface="Arial" panose="020B0604020202020204" pitchFamily="34" charset="0"/>
              </a:rPr>
              <a:t>Conflict management is how people handle conflict. </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The goal of conflict management is to reduce the negative aspects of conflict and use the positive aspects to benefit a relationship or an organization.</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In an ideal world, we would collaborate to resolve every conflict. But we don't live in an ideal world, and certain factors affect how we deal with conflict.</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Someone skilled in managing and resolving conflict will be able to identify the factors involved in a situation and know which style of conflict management to use to resolve it effectively. </a:t>
            </a:r>
          </a:p>
          <a:p>
            <a:endParaRPr lang="en-US" dirty="0"/>
          </a:p>
        </p:txBody>
      </p:sp>
      <p:sp>
        <p:nvSpPr>
          <p:cNvPr id="4" name="Slide Number Placeholder 3">
            <a:extLst>
              <a:ext uri="{FF2B5EF4-FFF2-40B4-BE49-F238E27FC236}">
                <a16:creationId xmlns:a16="http://schemas.microsoft.com/office/drawing/2014/main" id="{0AC96106-E7E0-ADE4-E66D-FBD0843CC450}"/>
              </a:ext>
            </a:extLst>
          </p:cNvPr>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9518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44336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Rotary take harassment seriously. If you think a conflict in Rotary involves harassment or bullying, review our policy for preventing and addressing adult harassment and follow the steps for reporting the issue, found on </a:t>
            </a:r>
            <a:r>
              <a:rPr lang="en-US" sz="1000" dirty="0" err="1">
                <a:latin typeface="Arial" panose="020B0604020202020204" pitchFamily="34" charset="0"/>
                <a:cs typeface="Arial" panose="020B0604020202020204" pitchFamily="34" charset="0"/>
              </a:rPr>
              <a:t>My.Rotary.Org</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130308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Keep thinking about different conflict management styles and decide strategically about which style to use. You may need to adopt a style that's not natural to you to achieve the best possible outcome. Be aware of your biases and underlying interests when you deal with conflict. And don't be afraid to seek out a mediator if you need help coming to a resolution.</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163542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Bef>
                <a:spcPts val="375"/>
              </a:spcBef>
              <a:spcAft>
                <a:spcPts val="375"/>
              </a:spcAft>
            </a:pPr>
            <a:r>
              <a:rPr lang="en-US" dirty="0">
                <a:effectLst/>
                <a:latin typeface="Segoe UI" panose="020B0502040204020203" pitchFamily="34" charset="0"/>
              </a:rPr>
              <a:t>Let’s look at the different definitions of conflict. Conflict can be understood as a state of disagreement or argument between people, groups, or even countries. It's also seen as a situation where someone has to choose between two or more needs or influences. Additionally, conflict involves a disagreement where the parties feel their needs, interests, or concerns are threatened. We often use terms like dispute, disagreement, competition, and controversy to describe conflict.</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1124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What are some common causes of conflict?</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Conflicts often arise from differences in values, goals, or perspectives, as well as miscommunication or misunderstandings. Competing interests, limited resources, and unmet expectations can also contribute to disputes. Recognizing these root causes is the first step toward resolving conflicts effectively and maintaining positive relationships.</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80816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80DEA-EA06-DED7-D2E6-CB2E31E69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663AE-5830-A679-460D-92BFAEA05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70548-0BE5-50BB-81CC-32E23898877E}"/>
              </a:ext>
            </a:extLst>
          </p:cNvPr>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2B328B8-5751-9732-D23A-898E74C27083}"/>
              </a:ext>
            </a:extLst>
          </p:cNvPr>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37564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Resolving conflict involves addressing and eliminating underlying issues for a long-term solution, while managing conflict focuses on controlling negative effects without necessarily resolving the root cause. Both aim to maintain harmony and productivity, but resolving seeks a permanent fix, whereas managing maintains functionality despite ongoing issues.</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58281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000" b="0" i="0" dirty="0">
                <a:solidFill>
                  <a:srgbClr val="000000"/>
                </a:solidFill>
                <a:effectLst/>
                <a:latin typeface="Arial" panose="020B0604020202020204" pitchFamily="34" charset="0"/>
                <a:cs typeface="Arial" panose="020B0604020202020204" pitchFamily="34" charset="0"/>
              </a:rPr>
              <a:t>We often think of conflict as negative, especially if it made us feel uncomfortable or it becomes tense or violent.</a:t>
            </a:r>
          </a:p>
          <a:p>
            <a:pPr algn="l" fontAlgn="base"/>
            <a:r>
              <a:rPr lang="en-US" sz="1000" b="0" i="0" dirty="0">
                <a:solidFill>
                  <a:srgbClr val="000000"/>
                </a:solidFill>
                <a:effectLst/>
                <a:latin typeface="Arial" panose="020B0604020202020204" pitchFamily="34" charset="0"/>
                <a:cs typeface="Arial" panose="020B0604020202020204" pitchFamily="34" charset="0"/>
              </a:rPr>
              <a:t>But conflict can be positive. Debates, brainstorms, and competitions can lead us to better ideas and better outcomes.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406431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Understanding your conflict management style is crucial for navigating disagreements effectively. Whether you tend to avoid conflict, accommodate others, compete for your viewpoint, compromise, or collaborate, recognizing your default approach can help you adapt to different situations. Knowing your style allows you to leverage your strengths and address any weaknesses, fostering more constructive and empathetic interactions. By being aware of how you handle conflict, you can develop strategies to resolve disputes more effectively and maintain positive relationships.</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21494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000" b="0" i="0" dirty="0">
                <a:solidFill>
                  <a:srgbClr val="000000"/>
                </a:solidFill>
                <a:effectLst/>
                <a:latin typeface="Arial" panose="020B0604020202020204" pitchFamily="34" charset="0"/>
                <a:cs typeface="Arial" panose="020B0604020202020204" pitchFamily="34" charset="0"/>
              </a:rPr>
              <a:t>Conflict management is how people handle conflict. </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The goal of conflict management is to reduce the negative aspects of conflict and use the positive aspects to benefit a relationship or an organization.</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In an ideal world, we would collaborate to resolve every conflict. But we don't live in an ideal world, and certain factors affect how we deal with conflict.</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Someone skilled in managing and resolving conflict will be able to identify the factors involved in a situation and know which style of conflict management to use to resolve it effectively.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291713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72A6-E5CA-913E-F245-D0813916C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12109-7D0C-FC3E-0CB2-CE567977F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0B52B-6445-0987-A439-940FE9D81313}"/>
              </a:ext>
            </a:extLst>
          </p:cNvPr>
          <p:cNvSpPr>
            <a:spLocks noGrp="1"/>
          </p:cNvSpPr>
          <p:nvPr>
            <p:ph type="body" idx="1"/>
          </p:nvPr>
        </p:nvSpPr>
        <p:spPr/>
        <p:txBody>
          <a:bodyPr/>
          <a:lstStyle/>
          <a:p>
            <a:pPr algn="l" fontAlgn="base"/>
            <a:r>
              <a:rPr lang="en-US" sz="1000" b="0" i="0" dirty="0">
                <a:solidFill>
                  <a:srgbClr val="000000"/>
                </a:solidFill>
                <a:effectLst/>
                <a:latin typeface="Arial" panose="020B0604020202020204" pitchFamily="34" charset="0"/>
                <a:cs typeface="Arial" panose="020B0604020202020204" pitchFamily="34" charset="0"/>
              </a:rPr>
              <a:t>Conflict management is how people handle conflict. </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The goal of conflict management is to reduce the negative aspects of conflict and use the positive aspects to benefit a relationship or an organization.</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In an ideal world, we would collaborate to resolve every conflict. But we don't live in an ideal world, and certain factors affect how we deal with conflict.</a:t>
            </a:r>
          </a:p>
          <a:p>
            <a:pPr algn="l" fontAlgn="base"/>
            <a:endParaRPr lang="en-US" sz="1000" b="0" i="0" dirty="0">
              <a:solidFill>
                <a:srgbClr val="000000"/>
              </a:solidFill>
              <a:effectLst/>
              <a:latin typeface="Arial" panose="020B0604020202020204" pitchFamily="34" charset="0"/>
              <a:cs typeface="Arial" panose="020B0604020202020204" pitchFamily="34" charset="0"/>
            </a:endParaRPr>
          </a:p>
          <a:p>
            <a:pPr algn="l" fontAlgn="base"/>
            <a:r>
              <a:rPr lang="en-US" sz="1000" b="0" i="0" dirty="0">
                <a:solidFill>
                  <a:srgbClr val="000000"/>
                </a:solidFill>
                <a:effectLst/>
                <a:latin typeface="Arial" panose="020B0604020202020204" pitchFamily="34" charset="0"/>
                <a:cs typeface="Arial" panose="020B0604020202020204" pitchFamily="34" charset="0"/>
              </a:rPr>
              <a:t>Someone skilled in managing and resolving conflict will be able to identify the factors involved in a situation and know which style of conflict management to use to resolve it effectively. </a:t>
            </a:r>
          </a:p>
          <a:p>
            <a:endParaRPr lang="en-US" dirty="0"/>
          </a:p>
        </p:txBody>
      </p:sp>
      <p:sp>
        <p:nvSpPr>
          <p:cNvPr id="4" name="Slide Number Placeholder 3">
            <a:extLst>
              <a:ext uri="{FF2B5EF4-FFF2-40B4-BE49-F238E27FC236}">
                <a16:creationId xmlns:a16="http://schemas.microsoft.com/office/drawing/2014/main" id="{474702C7-01BD-E712-D745-2DB62DC92D79}"/>
              </a:ext>
            </a:extLst>
          </p:cNvPr>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542542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latin typeface="Arial" panose="020B0604020202020204" pitchFamily="34" charset="0"/>
                <a:cs typeface="Arial" panose="020B0604020202020204" pitchFamily="34" charset="0"/>
              </a:rPr>
              <a:t>LEAD: FROM CONFLICT TO RESOLUTION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3" name="TextBox 2">
            <a:extLst>
              <a:ext uri="{FF2B5EF4-FFF2-40B4-BE49-F238E27FC236}">
                <a16:creationId xmlns:a16="http://schemas.microsoft.com/office/drawing/2014/main" id="{50D81B12-8211-A43C-049C-E45E7F76EA54}"/>
              </a:ext>
            </a:extLst>
          </p:cNvPr>
          <p:cNvSpPr txBox="1"/>
          <p:nvPr/>
        </p:nvSpPr>
        <p:spPr>
          <a:xfrm>
            <a:off x="3095130" y="4174851"/>
            <a:ext cx="6140668" cy="830997"/>
          </a:xfrm>
          <a:prstGeom prst="rect">
            <a:avLst/>
          </a:prstGeom>
          <a:noFill/>
        </p:spPr>
        <p:txBody>
          <a:bodyPr wrap="square">
            <a:spAutoFit/>
          </a:bodyPr>
          <a:lstStyle/>
          <a:p>
            <a:pPr marL="0" indent="0" algn="ctr">
              <a:buNone/>
            </a:pPr>
            <a:r>
              <a:rPr lang="en-US" sz="2400" b="1" dirty="0">
                <a:solidFill>
                  <a:schemeClr val="bg1"/>
                </a:solidFill>
              </a:rPr>
              <a:t>MAPETS Encore Presidents</a:t>
            </a:r>
          </a:p>
          <a:p>
            <a:pPr marL="0" indent="0" algn="ctr">
              <a:buNone/>
            </a:pPr>
            <a:r>
              <a:rPr lang="en-US" sz="2400" b="1" dirty="0">
                <a:solidFill>
                  <a:schemeClr val="bg1"/>
                </a:solidFill>
              </a:rPr>
              <a:t>February 2025</a:t>
            </a:r>
            <a:endParaRPr lang="en-US" sz="2400" dirty="0"/>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C3E53-5DC1-CC9C-494A-2D65A6D2422C}"/>
            </a:ext>
          </a:extLst>
        </p:cNvPr>
        <p:cNvGrpSpPr/>
        <p:nvPr/>
      </p:nvGrpSpPr>
      <p:grpSpPr>
        <a:xfrm>
          <a:off x="0" y="0"/>
          <a:ext cx="0" cy="0"/>
          <a:chOff x="0" y="0"/>
          <a:chExt cx="0" cy="0"/>
        </a:xfrm>
      </p:grpSpPr>
      <p:pic>
        <p:nvPicPr>
          <p:cNvPr id="7" name="Picture 6" descr="A diagram of a company&#10;&#10;AI-generated content may be incorrect.">
            <a:extLst>
              <a:ext uri="{FF2B5EF4-FFF2-40B4-BE49-F238E27FC236}">
                <a16:creationId xmlns:a16="http://schemas.microsoft.com/office/drawing/2014/main" id="{3AACC3BB-CB54-312D-ED2B-B93DF1FE7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117" y="685800"/>
            <a:ext cx="5472683" cy="548640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362BAE1-9CE8-76FF-633C-07321C5EBD15}"/>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10</a:t>
            </a:fld>
            <a:endParaRPr lang="en-US"/>
          </a:p>
        </p:txBody>
      </p:sp>
      <p:sp>
        <p:nvSpPr>
          <p:cNvPr id="9" name="TextBox 8">
            <a:extLst>
              <a:ext uri="{FF2B5EF4-FFF2-40B4-BE49-F238E27FC236}">
                <a16:creationId xmlns:a16="http://schemas.microsoft.com/office/drawing/2014/main" id="{7A77B577-405B-5ED4-F13E-F6DA9E1A477E}"/>
              </a:ext>
            </a:extLst>
          </p:cNvPr>
          <p:cNvSpPr txBox="1"/>
          <p:nvPr/>
        </p:nvSpPr>
        <p:spPr>
          <a:xfrm>
            <a:off x="330200" y="1228397"/>
            <a:ext cx="5644931" cy="4401205"/>
          </a:xfrm>
          <a:prstGeom prst="rect">
            <a:avLst/>
          </a:prstGeom>
          <a:noFill/>
        </p:spPr>
        <p:txBody>
          <a:bodyPr wrap="square">
            <a:spAutoFit/>
          </a:bodyPr>
          <a:lstStyle/>
          <a:p>
            <a:pPr algn="l" fontAlgn="base"/>
            <a:r>
              <a:rPr lang="en-US" sz="4000" b="1" i="0" dirty="0">
                <a:solidFill>
                  <a:srgbClr val="48595D"/>
                </a:solidFill>
                <a:effectLst/>
              </a:rPr>
              <a:t>Collaborating</a:t>
            </a:r>
            <a:r>
              <a:rPr lang="en-US" sz="4000" b="0" i="0" dirty="0">
                <a:solidFill>
                  <a:srgbClr val="48595D"/>
                </a:solidFill>
                <a:effectLst/>
              </a:rPr>
              <a:t> is assertive and cooperative. The parties attempt to work together to find a solution that satisfies everyone's concerns. </a:t>
            </a:r>
          </a:p>
        </p:txBody>
      </p:sp>
    </p:spTree>
    <p:extLst>
      <p:ext uri="{BB962C8B-B14F-4D97-AF65-F5344CB8AC3E}">
        <p14:creationId xmlns:p14="http://schemas.microsoft.com/office/powerpoint/2010/main" val="375080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F343C-4C4E-A8EC-FB24-FD608E274614}"/>
            </a:ext>
          </a:extLst>
        </p:cNvPr>
        <p:cNvGrpSpPr/>
        <p:nvPr/>
      </p:nvGrpSpPr>
      <p:grpSpPr>
        <a:xfrm>
          <a:off x="0" y="0"/>
          <a:ext cx="0" cy="0"/>
          <a:chOff x="0" y="0"/>
          <a:chExt cx="0" cy="0"/>
        </a:xfrm>
      </p:grpSpPr>
      <p:pic>
        <p:nvPicPr>
          <p:cNvPr id="7" name="Picture 6" descr="A diagram of a company&#10;&#10;AI-generated content may be incorrect.">
            <a:extLst>
              <a:ext uri="{FF2B5EF4-FFF2-40B4-BE49-F238E27FC236}">
                <a16:creationId xmlns:a16="http://schemas.microsoft.com/office/drawing/2014/main" id="{3F90BE22-2D54-04AC-4D9E-0078FE42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117" y="685800"/>
            <a:ext cx="5472683" cy="548640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5792A9F1-CFD1-47B1-7514-990519EB8386}"/>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11</a:t>
            </a:fld>
            <a:endParaRPr lang="en-US"/>
          </a:p>
        </p:txBody>
      </p:sp>
      <p:sp>
        <p:nvSpPr>
          <p:cNvPr id="9" name="TextBox 8">
            <a:extLst>
              <a:ext uri="{FF2B5EF4-FFF2-40B4-BE49-F238E27FC236}">
                <a16:creationId xmlns:a16="http://schemas.microsoft.com/office/drawing/2014/main" id="{0AD4FF2E-C180-9839-C315-21E28DBAE95B}"/>
              </a:ext>
            </a:extLst>
          </p:cNvPr>
          <p:cNvSpPr txBox="1"/>
          <p:nvPr/>
        </p:nvSpPr>
        <p:spPr>
          <a:xfrm>
            <a:off x="330200" y="612844"/>
            <a:ext cx="5644931" cy="5632311"/>
          </a:xfrm>
          <a:prstGeom prst="rect">
            <a:avLst/>
          </a:prstGeom>
          <a:noFill/>
        </p:spPr>
        <p:txBody>
          <a:bodyPr wrap="square">
            <a:spAutoFit/>
          </a:bodyPr>
          <a:lstStyle/>
          <a:p>
            <a:pPr algn="l" fontAlgn="base"/>
            <a:r>
              <a:rPr lang="en-US" sz="4000" b="1" i="0" dirty="0">
                <a:solidFill>
                  <a:srgbClr val="48595D"/>
                </a:solidFill>
                <a:effectLst/>
              </a:rPr>
              <a:t>Competing </a:t>
            </a:r>
            <a:r>
              <a:rPr lang="en-US" sz="4000" b="0" i="0" dirty="0">
                <a:solidFill>
                  <a:srgbClr val="48595D"/>
                </a:solidFill>
                <a:effectLst/>
              </a:rPr>
              <a:t>is assertive and uncooperative. A person pursues their own concerns without regard for others' concerns. The person may use their position of power to get their way.</a:t>
            </a:r>
          </a:p>
        </p:txBody>
      </p:sp>
    </p:spTree>
    <p:extLst>
      <p:ext uri="{BB962C8B-B14F-4D97-AF65-F5344CB8AC3E}">
        <p14:creationId xmlns:p14="http://schemas.microsoft.com/office/powerpoint/2010/main" val="231402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D6D2C-470F-9EFA-CED8-4E586771FB51}"/>
            </a:ext>
          </a:extLst>
        </p:cNvPr>
        <p:cNvGrpSpPr/>
        <p:nvPr/>
      </p:nvGrpSpPr>
      <p:grpSpPr>
        <a:xfrm>
          <a:off x="0" y="0"/>
          <a:ext cx="0" cy="0"/>
          <a:chOff x="0" y="0"/>
          <a:chExt cx="0" cy="0"/>
        </a:xfrm>
      </p:grpSpPr>
      <p:pic>
        <p:nvPicPr>
          <p:cNvPr id="7" name="Picture 6" descr="A diagram of a company&#10;&#10;AI-generated content may be incorrect.">
            <a:extLst>
              <a:ext uri="{FF2B5EF4-FFF2-40B4-BE49-F238E27FC236}">
                <a16:creationId xmlns:a16="http://schemas.microsoft.com/office/drawing/2014/main" id="{6DDD0221-3CD1-0BFE-E7C3-834BB8A42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117" y="685800"/>
            <a:ext cx="5472683" cy="548640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A532347E-1C55-660D-7D62-C8013D3CA2AD}"/>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12</a:t>
            </a:fld>
            <a:endParaRPr lang="en-US"/>
          </a:p>
        </p:txBody>
      </p:sp>
      <p:sp>
        <p:nvSpPr>
          <p:cNvPr id="9" name="TextBox 8">
            <a:extLst>
              <a:ext uri="{FF2B5EF4-FFF2-40B4-BE49-F238E27FC236}">
                <a16:creationId xmlns:a16="http://schemas.microsoft.com/office/drawing/2014/main" id="{32217D7D-40F5-094E-0412-9564B5946861}"/>
              </a:ext>
            </a:extLst>
          </p:cNvPr>
          <p:cNvSpPr txBox="1"/>
          <p:nvPr/>
        </p:nvSpPr>
        <p:spPr>
          <a:xfrm>
            <a:off x="330200" y="920621"/>
            <a:ext cx="5644931" cy="5016758"/>
          </a:xfrm>
          <a:prstGeom prst="rect">
            <a:avLst/>
          </a:prstGeom>
          <a:noFill/>
        </p:spPr>
        <p:txBody>
          <a:bodyPr wrap="square">
            <a:spAutoFit/>
          </a:bodyPr>
          <a:lstStyle/>
          <a:p>
            <a:pPr algn="l" fontAlgn="base"/>
            <a:r>
              <a:rPr lang="en-US" sz="4000" b="1" i="0" dirty="0">
                <a:solidFill>
                  <a:srgbClr val="48595D"/>
                </a:solidFill>
                <a:effectLst/>
              </a:rPr>
              <a:t>Compromising</a:t>
            </a:r>
            <a:r>
              <a:rPr lang="en-US" sz="4000" b="0" i="0" dirty="0">
                <a:solidFill>
                  <a:srgbClr val="48595D"/>
                </a:solidFill>
                <a:effectLst/>
              </a:rPr>
              <a:t> is moderate in both assertiveness and cooperativeness. The objective is to find some mutually acceptable solution that partially satisfies all parties.</a:t>
            </a:r>
          </a:p>
        </p:txBody>
      </p:sp>
    </p:spTree>
    <p:extLst>
      <p:ext uri="{BB962C8B-B14F-4D97-AF65-F5344CB8AC3E}">
        <p14:creationId xmlns:p14="http://schemas.microsoft.com/office/powerpoint/2010/main" val="91617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E7C155-8BA9-7BCE-F6B0-7DC156CA3B78}"/>
              </a:ext>
            </a:extLst>
          </p:cNvPr>
          <p:cNvSpPr>
            <a:spLocks noGrp="1"/>
          </p:cNvSpPr>
          <p:nvPr>
            <p:ph type="sldNum" sz="quarter" idx="12"/>
          </p:nvPr>
        </p:nvSpPr>
        <p:spPr/>
        <p:txBody>
          <a:bodyPr/>
          <a:lstStyle/>
          <a:p>
            <a:fld id="{97A94E25-127B-4C48-AF96-44BA7B823777}" type="slidenum">
              <a:rPr lang="en-US" smtClean="0"/>
              <a:t>13</a:t>
            </a:fld>
            <a:endParaRPr lang="en-US" dirty="0"/>
          </a:p>
        </p:txBody>
      </p:sp>
      <p:sp>
        <p:nvSpPr>
          <p:cNvPr id="3" name="Title 2">
            <a:extLst>
              <a:ext uri="{FF2B5EF4-FFF2-40B4-BE49-F238E27FC236}">
                <a16:creationId xmlns:a16="http://schemas.microsoft.com/office/drawing/2014/main" id="{6DFC5FB9-7881-9990-6DD4-786616651778}"/>
              </a:ext>
            </a:extLst>
          </p:cNvPr>
          <p:cNvSpPr>
            <a:spLocks noGrp="1"/>
          </p:cNvSpPr>
          <p:nvPr>
            <p:ph type="title"/>
          </p:nvPr>
        </p:nvSpPr>
        <p:spPr/>
        <p:txBody>
          <a:bodyPr/>
          <a:lstStyle/>
          <a:p>
            <a:r>
              <a:rPr lang="en-US" dirty="0"/>
              <a:t>Self Assessment &amp; reflection</a:t>
            </a:r>
          </a:p>
        </p:txBody>
      </p:sp>
      <p:pic>
        <p:nvPicPr>
          <p:cNvPr id="4" name="Picture 3">
            <a:extLst>
              <a:ext uri="{FF2B5EF4-FFF2-40B4-BE49-F238E27FC236}">
                <a16:creationId xmlns:a16="http://schemas.microsoft.com/office/drawing/2014/main" id="{0E78D146-66E3-5A62-BB8D-22D4BE76E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Tree>
    <p:extLst>
      <p:ext uri="{BB962C8B-B14F-4D97-AF65-F5344CB8AC3E}">
        <p14:creationId xmlns:p14="http://schemas.microsoft.com/office/powerpoint/2010/main" val="258850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4630696" cy="2434167"/>
          </a:xfrm>
        </p:spPr>
        <p:txBody>
          <a:bodyPr>
            <a:normAutofit/>
          </a:bodyPr>
          <a:lstStyle/>
          <a:p>
            <a:pPr>
              <a:lnSpc>
                <a:spcPct val="100000"/>
              </a:lnSpc>
              <a:spcBef>
                <a:spcPts val="0"/>
              </a:spcBef>
            </a:pPr>
            <a:r>
              <a:rPr lang="en-US" b="0" i="0" dirty="0">
                <a:effectLst/>
                <a:latin typeface="Open Sans" panose="020B0606030504020204" pitchFamily="34" charset="0"/>
              </a:rPr>
              <a:t>“Rotary is committed to maintaining an environment that is free of harassment.”</a:t>
            </a:r>
            <a:endParaRPr lang="en-US" dirty="0"/>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4" y="3793067"/>
            <a:ext cx="4630695" cy="651932"/>
          </a:xfrm>
        </p:spPr>
        <p:txBody>
          <a:bodyPr/>
          <a:lstStyle/>
          <a:p>
            <a:r>
              <a:rPr lang="en-US" b="1" i="0" dirty="0">
                <a:effectLst/>
                <a:latin typeface="Open Sans" panose="020B0606030504020204" pitchFamily="34" charset="0"/>
              </a:rPr>
              <a:t>Article 26.120</a:t>
            </a:r>
            <a:endParaRPr lang="en-US" dirty="0"/>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14</a:t>
            </a:fld>
            <a:endParaRPr lang="en-US" dirty="0"/>
          </a:p>
        </p:txBody>
      </p:sp>
      <p:pic>
        <p:nvPicPr>
          <p:cNvPr id="2" name="Picture 1">
            <a:extLst>
              <a:ext uri="{FF2B5EF4-FFF2-40B4-BE49-F238E27FC236}">
                <a16:creationId xmlns:a16="http://schemas.microsoft.com/office/drawing/2014/main" id="{AF41EE27-E904-E612-D0BD-ED81271D5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4"/>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480695"/>
            <a:ext cx="5537200" cy="6109885"/>
          </a:xfrm>
        </p:spPr>
        <p:txBody>
          <a:bodyPr>
            <a:normAutofit fontScale="92500"/>
          </a:bodyPr>
          <a:lstStyle/>
          <a:p>
            <a:pPr marL="342900" indent="-342900" algn="l" fontAlgn="base">
              <a:buFont typeface="Wingdings" panose="05000000000000000000" pitchFamily="2" charset="2"/>
              <a:buChar char="Ø"/>
            </a:pPr>
            <a:r>
              <a:rPr lang="en-US" sz="3400" b="1" i="0" dirty="0">
                <a:solidFill>
                  <a:srgbClr val="48595D"/>
                </a:solidFill>
                <a:effectLst/>
                <a:latin typeface="inherit"/>
              </a:rPr>
              <a:t>A state of disagreement or argument between people, groups, or countries</a:t>
            </a:r>
          </a:p>
          <a:p>
            <a:pPr algn="l" fontAlgn="base"/>
            <a:endParaRPr lang="en-US" sz="3400" b="1" i="0" dirty="0">
              <a:solidFill>
                <a:srgbClr val="48595D"/>
              </a:solidFill>
              <a:effectLst/>
              <a:latin typeface="inherit"/>
            </a:endParaRPr>
          </a:p>
          <a:p>
            <a:pPr marL="342900" indent="-342900" algn="l" fontAlgn="base">
              <a:buFont typeface="Wingdings" panose="05000000000000000000" pitchFamily="2" charset="2"/>
              <a:buChar char="Ø"/>
            </a:pPr>
            <a:r>
              <a:rPr lang="en-US" sz="3400" b="1" i="0" dirty="0">
                <a:solidFill>
                  <a:srgbClr val="48595D"/>
                </a:solidFill>
                <a:effectLst/>
                <a:latin typeface="inherit"/>
              </a:rPr>
              <a:t>A situation in which you must choose between two or more needs or influences</a:t>
            </a:r>
          </a:p>
          <a:p>
            <a:pPr algn="l" fontAlgn="base"/>
            <a:endParaRPr lang="en-US" sz="3400" b="1" i="0" dirty="0">
              <a:solidFill>
                <a:srgbClr val="48595D"/>
              </a:solidFill>
              <a:effectLst/>
              <a:latin typeface="inherit"/>
            </a:endParaRPr>
          </a:p>
          <a:p>
            <a:pPr marL="342900" indent="-342900" algn="l" fontAlgn="base">
              <a:buFont typeface="Wingdings" panose="05000000000000000000" pitchFamily="2" charset="2"/>
              <a:buChar char="Ø"/>
            </a:pPr>
            <a:r>
              <a:rPr lang="en-US" sz="3400" b="1" i="0" dirty="0">
                <a:solidFill>
                  <a:srgbClr val="48595D"/>
                </a:solidFill>
                <a:effectLst/>
                <a:latin typeface="inherit"/>
              </a:rPr>
              <a:t>A disagreement in which the parties involved perceive a threat to their needs, interests, or concerns</a:t>
            </a:r>
          </a:p>
          <a:p>
            <a:pPr lvl="1"/>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Definitions of conflict</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1"/>
            <a:ext cx="5465233" cy="2534089"/>
          </a:xfrm>
        </p:spPr>
        <p:txBody>
          <a:bodyPr>
            <a:normAutofit/>
          </a:bodyPr>
          <a:lstStyle/>
          <a:p>
            <a:pPr lvl="1" algn="l"/>
            <a:r>
              <a:rPr lang="en-US" sz="2800" b="1" u="sng" dirty="0">
                <a:solidFill>
                  <a:schemeClr val="bg1"/>
                </a:solidFill>
              </a:rPr>
              <a:t>Other words or names</a:t>
            </a:r>
          </a:p>
          <a:p>
            <a:pPr marL="800100" lvl="1" indent="-342900" algn="l">
              <a:buFont typeface="Arial" panose="020B0604020202020204" pitchFamily="34" charset="0"/>
              <a:buChar char="•"/>
            </a:pPr>
            <a:r>
              <a:rPr lang="en-US" sz="2800" dirty="0">
                <a:solidFill>
                  <a:schemeClr val="bg1"/>
                </a:solidFill>
              </a:rPr>
              <a:t>Dispute</a:t>
            </a:r>
          </a:p>
          <a:p>
            <a:pPr marL="800100" lvl="1" indent="-342900" algn="l">
              <a:buFont typeface="Arial" panose="020B0604020202020204" pitchFamily="34" charset="0"/>
              <a:buChar char="•"/>
            </a:pPr>
            <a:r>
              <a:rPr lang="en-US" sz="2800" dirty="0">
                <a:solidFill>
                  <a:schemeClr val="bg1"/>
                </a:solidFill>
              </a:rPr>
              <a:t>Disagreement</a:t>
            </a:r>
          </a:p>
          <a:p>
            <a:pPr marL="800100" lvl="1" indent="-342900" algn="l">
              <a:buFont typeface="Arial" panose="020B0604020202020204" pitchFamily="34" charset="0"/>
              <a:buChar char="•"/>
            </a:pPr>
            <a:r>
              <a:rPr lang="en-US" sz="2800" dirty="0">
                <a:solidFill>
                  <a:schemeClr val="bg1"/>
                </a:solidFill>
              </a:rPr>
              <a:t>Competition</a:t>
            </a:r>
          </a:p>
          <a:p>
            <a:pPr marL="800100" lvl="1" indent="-342900" algn="l">
              <a:buFont typeface="Arial" panose="020B0604020202020204" pitchFamily="34" charset="0"/>
              <a:buChar char="•"/>
            </a:pPr>
            <a:r>
              <a:rPr lang="en-US" sz="2800" dirty="0">
                <a:solidFill>
                  <a:schemeClr val="bg1"/>
                </a:solidFill>
              </a:rPr>
              <a:t>Controversy</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2" end="2"/>
                                            </p:txEl>
                                          </p:spTgt>
                                        </p:tgtEl>
                                        <p:attrNameLst>
                                          <p:attrName>style.visibility</p:attrName>
                                        </p:attrNameLst>
                                      </p:cBhvr>
                                      <p:to>
                                        <p:strVal val="visible"/>
                                      </p:to>
                                    </p:set>
                                    <p:animEffect transition="in" filter="fade">
                                      <p:cBhvr>
                                        <p:cTn id="12" dur="500"/>
                                        <p:tgtEl>
                                          <p:spTgt spid="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animEffect transition="in" filter="fade">
                                      <p:cBhvr>
                                        <p:cTn id="1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D2AA-B36C-B228-E613-1D52D314BB74}"/>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85F2FB8A-BAE9-D789-AC64-0CDB954F643A}"/>
              </a:ext>
            </a:extLst>
          </p:cNvPr>
          <p:cNvSpPr>
            <a:spLocks noGrp="1"/>
          </p:cNvSpPr>
          <p:nvPr>
            <p:ph type="body" sz="quarter" idx="12"/>
          </p:nvPr>
        </p:nvSpPr>
        <p:spPr>
          <a:xfrm>
            <a:off x="6324600" y="2141538"/>
            <a:ext cx="5537200" cy="3141662"/>
          </a:xfrm>
        </p:spPr>
        <p:txBody>
          <a:bodyPr>
            <a:normAutofit/>
          </a:bodyPr>
          <a:lstStyle/>
          <a:p>
            <a:pPr marL="342900" indent="-342900" algn="l" fontAlgn="base">
              <a:buFont typeface="Wingdings" panose="05000000000000000000" pitchFamily="2" charset="2"/>
              <a:buChar char="Ø"/>
            </a:pPr>
            <a:r>
              <a:rPr lang="en-US" sz="2800" b="1" dirty="0">
                <a:solidFill>
                  <a:srgbClr val="48595D"/>
                </a:solidFill>
                <a:latin typeface="inherit"/>
              </a:rPr>
              <a:t>Poor communication and misunderstandings</a:t>
            </a:r>
            <a:endParaRPr lang="en-US" sz="2800" b="1" i="0" dirty="0">
              <a:solidFill>
                <a:srgbClr val="48595D"/>
              </a:solidFill>
              <a:effectLst/>
              <a:latin typeface="inherit"/>
            </a:endParaRPr>
          </a:p>
          <a:p>
            <a:pPr marL="342900" indent="-342900" algn="l" fontAlgn="base">
              <a:buFont typeface="Wingdings" panose="05000000000000000000" pitchFamily="2" charset="2"/>
              <a:buChar char="Ø"/>
            </a:pPr>
            <a:r>
              <a:rPr lang="en-US" sz="2800" b="1" dirty="0">
                <a:solidFill>
                  <a:srgbClr val="48595D"/>
                </a:solidFill>
                <a:latin typeface="inherit"/>
              </a:rPr>
              <a:t>Unclear expectations</a:t>
            </a:r>
            <a:endParaRPr lang="en-US" sz="2800" b="1" i="0" dirty="0">
              <a:solidFill>
                <a:srgbClr val="48595D"/>
              </a:solidFill>
              <a:effectLst/>
              <a:latin typeface="inherit"/>
            </a:endParaRPr>
          </a:p>
          <a:p>
            <a:pPr marL="342900" indent="-342900" algn="l" fontAlgn="base">
              <a:buFont typeface="Wingdings" panose="05000000000000000000" pitchFamily="2" charset="2"/>
              <a:buChar char="Ø"/>
            </a:pPr>
            <a:r>
              <a:rPr lang="en-US" sz="2800" b="1" i="0" dirty="0">
                <a:solidFill>
                  <a:srgbClr val="48595D"/>
                </a:solidFill>
                <a:effectLst/>
                <a:latin typeface="inherit"/>
              </a:rPr>
              <a:t>Real or perceived unfairness</a:t>
            </a:r>
          </a:p>
          <a:p>
            <a:pPr marL="342900" indent="-342900" algn="l" fontAlgn="base">
              <a:buFont typeface="Wingdings" panose="05000000000000000000" pitchFamily="2" charset="2"/>
              <a:buChar char="Ø"/>
            </a:pPr>
            <a:r>
              <a:rPr lang="en-US" sz="2800" b="1" dirty="0">
                <a:solidFill>
                  <a:srgbClr val="48595D"/>
                </a:solidFill>
                <a:latin typeface="inherit"/>
              </a:rPr>
              <a:t>Manipulative behavior</a:t>
            </a:r>
          </a:p>
          <a:p>
            <a:pPr marL="342900" indent="-342900" algn="l" fontAlgn="base">
              <a:buFont typeface="Wingdings" panose="05000000000000000000" pitchFamily="2" charset="2"/>
              <a:buChar char="Ø"/>
            </a:pPr>
            <a:r>
              <a:rPr lang="en-US" sz="2800" b="1" i="0" dirty="0">
                <a:solidFill>
                  <a:srgbClr val="48595D"/>
                </a:solidFill>
                <a:effectLst/>
                <a:latin typeface="inherit"/>
              </a:rPr>
              <a:t>Harassment or bullying </a:t>
            </a:r>
          </a:p>
          <a:p>
            <a:pPr lvl="1"/>
            <a:endParaRPr lang="en-US" dirty="0"/>
          </a:p>
        </p:txBody>
      </p:sp>
      <p:sp>
        <p:nvSpPr>
          <p:cNvPr id="13" name="Text Placeholder 12">
            <a:extLst>
              <a:ext uri="{FF2B5EF4-FFF2-40B4-BE49-F238E27FC236}">
                <a16:creationId xmlns:a16="http://schemas.microsoft.com/office/drawing/2014/main" id="{2D425077-7510-501E-6015-96BA3C5F4C55}"/>
              </a:ext>
            </a:extLst>
          </p:cNvPr>
          <p:cNvSpPr>
            <a:spLocks noGrp="1"/>
          </p:cNvSpPr>
          <p:nvPr>
            <p:ph type="body" sz="quarter" idx="14"/>
          </p:nvPr>
        </p:nvSpPr>
        <p:spPr>
          <a:xfrm>
            <a:off x="558799" y="2141538"/>
            <a:ext cx="5308601" cy="1135062"/>
          </a:xfrm>
        </p:spPr>
        <p:txBody>
          <a:bodyPr/>
          <a:lstStyle/>
          <a:p>
            <a:pPr lvl="0"/>
            <a:r>
              <a:rPr lang="en-US" dirty="0"/>
              <a:t>What are some Common causes of conflict?</a:t>
            </a:r>
          </a:p>
        </p:txBody>
      </p:sp>
      <p:sp>
        <p:nvSpPr>
          <p:cNvPr id="8" name="Slide Number Placeholder 7">
            <a:extLst>
              <a:ext uri="{FF2B5EF4-FFF2-40B4-BE49-F238E27FC236}">
                <a16:creationId xmlns:a16="http://schemas.microsoft.com/office/drawing/2014/main" id="{ABCFE0DA-DD6A-3DCA-73E6-5F18F1C9E184}"/>
              </a:ext>
            </a:extLst>
          </p:cNvPr>
          <p:cNvSpPr>
            <a:spLocks noGrp="1"/>
          </p:cNvSpPr>
          <p:nvPr>
            <p:ph type="sldNum" sz="quarter" idx="15"/>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40988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Effect transition="in" filter="fade">
                                      <p:cBhvr>
                                        <p:cTn id="13" dur="500"/>
                                        <p:tgtEl>
                                          <p:spTgt spid="2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xEl>
                                              <p:pRg st="3" end="3"/>
                                            </p:txEl>
                                          </p:spTgt>
                                        </p:tgtEl>
                                        <p:attrNameLst>
                                          <p:attrName>style.visibility</p:attrName>
                                        </p:attrNameLst>
                                      </p:cBhvr>
                                      <p:to>
                                        <p:strVal val="visible"/>
                                      </p:to>
                                    </p:set>
                                    <p:animEffect transition="in" filter="fade">
                                      <p:cBhvr>
                                        <p:cTn id="16" dur="500"/>
                                        <p:tgtEl>
                                          <p:spTgt spid="2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animEffect transition="in" filter="fade">
                                      <p:cBhvr>
                                        <p:cTn id="19"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CEB6A-5D7A-762E-D4BD-187447D3E3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3CA425D-B51E-10CA-29E5-A55C4A746890}"/>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F3AB1BB-91DB-21F3-EC0A-4B2C3ADB6C6B}"/>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7" name="TextBox 6">
            <a:extLst>
              <a:ext uri="{FF2B5EF4-FFF2-40B4-BE49-F238E27FC236}">
                <a16:creationId xmlns:a16="http://schemas.microsoft.com/office/drawing/2014/main" id="{81EFE520-CB79-B8A1-9A26-EB3CB38D82A7}"/>
              </a:ext>
            </a:extLst>
          </p:cNvPr>
          <p:cNvSpPr txBox="1"/>
          <p:nvPr/>
        </p:nvSpPr>
        <p:spPr>
          <a:xfrm>
            <a:off x="930166" y="1395470"/>
            <a:ext cx="9999091" cy="4154984"/>
          </a:xfrm>
          <a:prstGeom prst="rect">
            <a:avLst/>
          </a:prstGeom>
          <a:noFill/>
        </p:spPr>
        <p:txBody>
          <a:bodyPr wrap="square" rtlCol="0">
            <a:spAutoFit/>
          </a:bodyPr>
          <a:lstStyle/>
          <a:p>
            <a:r>
              <a:rPr lang="en-US" sz="6600" dirty="0">
                <a:solidFill>
                  <a:schemeClr val="bg1"/>
                </a:solidFill>
                <a:cs typeface="Arial" panose="020B0604020202020204" pitchFamily="34" charset="0"/>
              </a:rPr>
              <a:t>What is the difference between conflict management and conflict resolution? </a:t>
            </a:r>
          </a:p>
        </p:txBody>
      </p:sp>
    </p:spTree>
    <p:custDataLst>
      <p:tags r:id="rId1"/>
    </p:custDataLst>
    <p:extLst>
      <p:ext uri="{BB962C8B-B14F-4D97-AF65-F5344CB8AC3E}">
        <p14:creationId xmlns:p14="http://schemas.microsoft.com/office/powerpoint/2010/main" val="25112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79903F-E0ED-FC04-AFBB-8CAB336FAD6B}"/>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7" name="TextBox 6">
            <a:extLst>
              <a:ext uri="{FF2B5EF4-FFF2-40B4-BE49-F238E27FC236}">
                <a16:creationId xmlns:a16="http://schemas.microsoft.com/office/drawing/2014/main" id="{7F2F210B-874C-9E48-B089-CFDE49347CFB}"/>
              </a:ext>
            </a:extLst>
          </p:cNvPr>
          <p:cNvSpPr txBox="1"/>
          <p:nvPr/>
        </p:nvSpPr>
        <p:spPr>
          <a:xfrm>
            <a:off x="930166" y="1395470"/>
            <a:ext cx="9999091" cy="4154984"/>
          </a:xfrm>
          <a:prstGeom prst="rect">
            <a:avLst/>
          </a:prstGeom>
          <a:noFill/>
        </p:spPr>
        <p:txBody>
          <a:bodyPr wrap="square" rtlCol="0">
            <a:spAutoFit/>
          </a:bodyPr>
          <a:lstStyle/>
          <a:p>
            <a:r>
              <a:rPr lang="en-US" sz="6600" i="0" dirty="0">
                <a:solidFill>
                  <a:schemeClr val="bg1"/>
                </a:solidFill>
                <a:effectLst/>
              </a:rPr>
              <a:t>Conflict resolution seeks </a:t>
            </a:r>
            <a:r>
              <a:rPr lang="en-US" sz="6600" b="1" i="0" cap="all" dirty="0">
                <a:solidFill>
                  <a:schemeClr val="bg1"/>
                </a:solidFill>
                <a:effectLst/>
              </a:rPr>
              <a:t>solutions</a:t>
            </a:r>
            <a:r>
              <a:rPr lang="en-US" sz="6600" i="0" dirty="0">
                <a:solidFill>
                  <a:schemeClr val="bg1"/>
                </a:solidFill>
                <a:effectLst/>
              </a:rPr>
              <a:t> </a:t>
            </a:r>
          </a:p>
          <a:p>
            <a:r>
              <a:rPr lang="en-US" sz="6600" i="0" dirty="0">
                <a:solidFill>
                  <a:schemeClr val="bg1"/>
                </a:solidFill>
                <a:effectLst/>
              </a:rPr>
              <a:t>to the problem, not just ways to deal with it.</a:t>
            </a:r>
            <a:endParaRPr lang="en-US" sz="6600" dirty="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F825-AF31-5E11-E041-023DFD2E0F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61E3F17-9CC7-5E64-3049-E249E4606D75}"/>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84D1ED2-9F96-5BE1-3F2E-01FAE68E3A50}"/>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
        <p:nvSpPr>
          <p:cNvPr id="7" name="TextBox 6">
            <a:extLst>
              <a:ext uri="{FF2B5EF4-FFF2-40B4-BE49-F238E27FC236}">
                <a16:creationId xmlns:a16="http://schemas.microsoft.com/office/drawing/2014/main" id="{60C37867-5561-C7B4-6912-897BB8037DCC}"/>
              </a:ext>
            </a:extLst>
          </p:cNvPr>
          <p:cNvSpPr txBox="1"/>
          <p:nvPr/>
        </p:nvSpPr>
        <p:spPr>
          <a:xfrm>
            <a:off x="930166" y="1395470"/>
            <a:ext cx="9999091" cy="2123658"/>
          </a:xfrm>
          <a:prstGeom prst="rect">
            <a:avLst/>
          </a:prstGeom>
          <a:noFill/>
        </p:spPr>
        <p:txBody>
          <a:bodyPr wrap="square" rtlCol="0">
            <a:spAutoFit/>
          </a:bodyPr>
          <a:lstStyle/>
          <a:p>
            <a:r>
              <a:rPr lang="en-US" sz="6600" i="0" dirty="0">
                <a:solidFill>
                  <a:schemeClr val="bg1"/>
                </a:solidFill>
                <a:effectLst/>
              </a:rPr>
              <a:t>Conflict is not </a:t>
            </a:r>
          </a:p>
          <a:p>
            <a:r>
              <a:rPr lang="en-US" sz="6600" i="0" dirty="0">
                <a:solidFill>
                  <a:schemeClr val="bg1"/>
                </a:solidFill>
                <a:effectLst/>
              </a:rPr>
              <a:t>always negative!</a:t>
            </a:r>
            <a:endParaRPr lang="en-US" sz="6600" dirty="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215221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59F2-318C-4423-2927-89620873B87A}"/>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9282EDDD-3CD1-002A-6C62-3DF133799265}"/>
              </a:ext>
            </a:extLst>
          </p:cNvPr>
          <p:cNvSpPr>
            <a:spLocks noGrp="1"/>
          </p:cNvSpPr>
          <p:nvPr>
            <p:ph type="body" sz="quarter" idx="12"/>
          </p:nvPr>
        </p:nvSpPr>
        <p:spPr>
          <a:xfrm>
            <a:off x="6324600" y="1858169"/>
            <a:ext cx="5537200" cy="3141662"/>
          </a:xfrm>
        </p:spPr>
        <p:txBody>
          <a:bodyPr>
            <a:normAutofit/>
          </a:bodyPr>
          <a:lstStyle/>
          <a:p>
            <a:pPr marL="342900" indent="-342900" algn="l" fontAlgn="base">
              <a:buFont typeface="Wingdings" panose="05000000000000000000" pitchFamily="2" charset="2"/>
              <a:buChar char="Ø"/>
            </a:pPr>
            <a:r>
              <a:rPr lang="en-US" sz="3600" b="1" dirty="0">
                <a:solidFill>
                  <a:srgbClr val="48595D"/>
                </a:solidFill>
                <a:latin typeface="inherit"/>
              </a:rPr>
              <a:t>Accommodating</a:t>
            </a:r>
          </a:p>
          <a:p>
            <a:pPr marL="342900" indent="-342900" algn="l" fontAlgn="base">
              <a:buFont typeface="Wingdings" panose="05000000000000000000" pitchFamily="2" charset="2"/>
              <a:buChar char="Ø"/>
            </a:pPr>
            <a:r>
              <a:rPr lang="en-US" sz="3600" b="1" dirty="0">
                <a:solidFill>
                  <a:srgbClr val="48595D"/>
                </a:solidFill>
                <a:latin typeface="inherit"/>
              </a:rPr>
              <a:t>Avoiding</a:t>
            </a:r>
          </a:p>
          <a:p>
            <a:pPr marL="342900" indent="-342900" algn="l" fontAlgn="base">
              <a:buFont typeface="Wingdings" panose="05000000000000000000" pitchFamily="2" charset="2"/>
              <a:buChar char="Ø"/>
            </a:pPr>
            <a:r>
              <a:rPr lang="en-US" sz="3600" b="1" dirty="0">
                <a:solidFill>
                  <a:srgbClr val="48595D"/>
                </a:solidFill>
                <a:latin typeface="inherit"/>
              </a:rPr>
              <a:t>Collaborating</a:t>
            </a:r>
          </a:p>
          <a:p>
            <a:pPr marL="342900" indent="-342900" algn="l" fontAlgn="base">
              <a:buFont typeface="Wingdings" panose="05000000000000000000" pitchFamily="2" charset="2"/>
              <a:buChar char="Ø"/>
            </a:pPr>
            <a:r>
              <a:rPr lang="en-US" sz="3600" b="1" dirty="0">
                <a:solidFill>
                  <a:srgbClr val="48595D"/>
                </a:solidFill>
                <a:latin typeface="inherit"/>
              </a:rPr>
              <a:t>Competing</a:t>
            </a:r>
          </a:p>
          <a:p>
            <a:pPr marL="342900" indent="-342900" algn="l" fontAlgn="base">
              <a:buFont typeface="Wingdings" panose="05000000000000000000" pitchFamily="2" charset="2"/>
              <a:buChar char="Ø"/>
            </a:pPr>
            <a:r>
              <a:rPr lang="en-US" sz="3600" b="1" dirty="0">
                <a:solidFill>
                  <a:srgbClr val="48595D"/>
                </a:solidFill>
                <a:latin typeface="inherit"/>
              </a:rPr>
              <a:t>Compromising</a:t>
            </a:r>
          </a:p>
          <a:p>
            <a:pPr marL="342900" indent="-342900" algn="l" fontAlgn="base">
              <a:buFont typeface="Wingdings" panose="05000000000000000000" pitchFamily="2" charset="2"/>
              <a:buChar char="Ø"/>
            </a:pPr>
            <a:endParaRPr lang="en-US" b="1" dirty="0">
              <a:solidFill>
                <a:srgbClr val="00B4E6"/>
              </a:solidFill>
              <a:latin typeface="inherit"/>
            </a:endParaRPr>
          </a:p>
          <a:p>
            <a:pPr marL="342900" indent="-342900" algn="l" fontAlgn="base">
              <a:buFont typeface="Wingdings" panose="05000000000000000000" pitchFamily="2" charset="2"/>
              <a:buChar char="Ø"/>
            </a:pPr>
            <a:endParaRPr lang="en-US" b="1" i="0" dirty="0">
              <a:solidFill>
                <a:srgbClr val="00B4E6"/>
              </a:solidFill>
              <a:effectLst/>
              <a:latin typeface="inherit"/>
            </a:endParaRPr>
          </a:p>
          <a:p>
            <a:pPr lvl="1"/>
            <a:endParaRPr lang="en-US" dirty="0"/>
          </a:p>
        </p:txBody>
      </p:sp>
      <p:sp>
        <p:nvSpPr>
          <p:cNvPr id="13" name="Text Placeholder 12">
            <a:extLst>
              <a:ext uri="{FF2B5EF4-FFF2-40B4-BE49-F238E27FC236}">
                <a16:creationId xmlns:a16="http://schemas.microsoft.com/office/drawing/2014/main" id="{C01DC6F6-AC02-A339-4008-F46948BB06CA}"/>
              </a:ext>
            </a:extLst>
          </p:cNvPr>
          <p:cNvSpPr>
            <a:spLocks noGrp="1"/>
          </p:cNvSpPr>
          <p:nvPr>
            <p:ph type="body" sz="quarter" idx="14"/>
          </p:nvPr>
        </p:nvSpPr>
        <p:spPr/>
        <p:txBody>
          <a:bodyPr/>
          <a:lstStyle/>
          <a:p>
            <a:pPr lvl="0"/>
            <a:r>
              <a:rPr lang="en-US" dirty="0"/>
              <a:t>What is your Style?</a:t>
            </a:r>
          </a:p>
        </p:txBody>
      </p:sp>
      <p:sp>
        <p:nvSpPr>
          <p:cNvPr id="8" name="Slide Number Placeholder 7">
            <a:extLst>
              <a:ext uri="{FF2B5EF4-FFF2-40B4-BE49-F238E27FC236}">
                <a16:creationId xmlns:a16="http://schemas.microsoft.com/office/drawing/2014/main" id="{678DFD16-9AD3-1582-77C5-6A5A9875BD0D}"/>
              </a:ext>
            </a:extLst>
          </p:cNvPr>
          <p:cNvSpPr>
            <a:spLocks noGrp="1"/>
          </p:cNvSpPr>
          <p:nvPr>
            <p:ph type="sldNum" sz="quarter" idx="15"/>
          </p:nvPr>
        </p:nvSpPr>
        <p:spPr/>
        <p:txBody>
          <a:bodyPr/>
          <a:lstStyle/>
          <a:p>
            <a:fld id="{97A94E25-127B-4C48-AF96-44BA7B823777}" type="slidenum">
              <a:rPr lang="en-US" smtClean="0"/>
              <a:pPr/>
              <a:t>7</a:t>
            </a:fld>
            <a:endParaRPr lang="en-US" dirty="0"/>
          </a:p>
        </p:txBody>
      </p:sp>
    </p:spTree>
    <p:custDataLst>
      <p:tags r:id="rId1"/>
    </p:custDataLst>
    <p:extLst>
      <p:ext uri="{BB962C8B-B14F-4D97-AF65-F5344CB8AC3E}">
        <p14:creationId xmlns:p14="http://schemas.microsoft.com/office/powerpoint/2010/main" val="33820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6A734-7C0F-FE09-8980-3811CBA60CFA}"/>
            </a:ext>
          </a:extLst>
        </p:cNvPr>
        <p:cNvGrpSpPr/>
        <p:nvPr/>
      </p:nvGrpSpPr>
      <p:grpSpPr>
        <a:xfrm>
          <a:off x="0" y="0"/>
          <a:ext cx="0" cy="0"/>
          <a:chOff x="0" y="0"/>
          <a:chExt cx="0" cy="0"/>
        </a:xfrm>
      </p:grpSpPr>
      <p:pic>
        <p:nvPicPr>
          <p:cNvPr id="7" name="Picture 6" descr="A diagram of a company&#10;&#10;AI-generated content may be incorrect.">
            <a:extLst>
              <a:ext uri="{FF2B5EF4-FFF2-40B4-BE49-F238E27FC236}">
                <a16:creationId xmlns:a16="http://schemas.microsoft.com/office/drawing/2014/main" id="{44511BF3-5A79-577A-0BD4-ADBBCB5AB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117" y="685800"/>
            <a:ext cx="5472683" cy="548640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23BB7EF4-338F-5834-FE0F-3F5C9F8D1522}"/>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8</a:t>
            </a:fld>
            <a:endParaRPr lang="en-US"/>
          </a:p>
        </p:txBody>
      </p:sp>
      <p:sp>
        <p:nvSpPr>
          <p:cNvPr id="9" name="TextBox 8">
            <a:extLst>
              <a:ext uri="{FF2B5EF4-FFF2-40B4-BE49-F238E27FC236}">
                <a16:creationId xmlns:a16="http://schemas.microsoft.com/office/drawing/2014/main" id="{5C1F14E3-3E2A-B728-64A9-2D6F372042E6}"/>
              </a:ext>
            </a:extLst>
          </p:cNvPr>
          <p:cNvSpPr txBox="1"/>
          <p:nvPr/>
        </p:nvSpPr>
        <p:spPr>
          <a:xfrm>
            <a:off x="451069" y="1089898"/>
            <a:ext cx="5644931" cy="4678204"/>
          </a:xfrm>
          <a:prstGeom prst="rect">
            <a:avLst/>
          </a:prstGeom>
          <a:noFill/>
        </p:spPr>
        <p:txBody>
          <a:bodyPr wrap="square">
            <a:spAutoFit/>
          </a:bodyPr>
          <a:lstStyle/>
          <a:p>
            <a:pPr algn="l" fontAlgn="base"/>
            <a:r>
              <a:rPr lang="en-US" sz="4000" b="1" i="0" dirty="0">
                <a:solidFill>
                  <a:srgbClr val="48595D"/>
                </a:solidFill>
                <a:effectLst/>
              </a:rPr>
              <a:t>Accommodating </a:t>
            </a:r>
            <a:r>
              <a:rPr lang="en-US" sz="4000" b="0" i="0" dirty="0">
                <a:solidFill>
                  <a:srgbClr val="48595D"/>
                </a:solidFill>
                <a:effectLst/>
              </a:rPr>
              <a:t>is unassertive and cooperative. The person neglects their own concerns to satisfy the concerns of the other person.</a:t>
            </a:r>
          </a:p>
          <a:p>
            <a:pPr algn="l" fontAlgn="base"/>
            <a:endParaRPr lang="en-US" b="0" i="0" dirty="0">
              <a:solidFill>
                <a:srgbClr val="48595D"/>
              </a:solidFill>
              <a:effectLst/>
            </a:endParaRPr>
          </a:p>
        </p:txBody>
      </p:sp>
    </p:spTree>
    <p:extLst>
      <p:ext uri="{BB962C8B-B14F-4D97-AF65-F5344CB8AC3E}">
        <p14:creationId xmlns:p14="http://schemas.microsoft.com/office/powerpoint/2010/main" val="151208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A758B-D98E-BEF4-ADE0-CCA6B40E86B0}"/>
            </a:ext>
          </a:extLst>
        </p:cNvPr>
        <p:cNvGrpSpPr/>
        <p:nvPr/>
      </p:nvGrpSpPr>
      <p:grpSpPr>
        <a:xfrm>
          <a:off x="0" y="0"/>
          <a:ext cx="0" cy="0"/>
          <a:chOff x="0" y="0"/>
          <a:chExt cx="0" cy="0"/>
        </a:xfrm>
      </p:grpSpPr>
      <p:pic>
        <p:nvPicPr>
          <p:cNvPr id="7" name="Picture 6" descr="A diagram of a company&#10;&#10;AI-generated content may be incorrect.">
            <a:extLst>
              <a:ext uri="{FF2B5EF4-FFF2-40B4-BE49-F238E27FC236}">
                <a16:creationId xmlns:a16="http://schemas.microsoft.com/office/drawing/2014/main" id="{5B87433E-6E0C-753E-EB40-1DFCD0E83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117" y="685800"/>
            <a:ext cx="5472683" cy="548640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E420DC8E-6080-E040-1E58-A1E5D5864B40}"/>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9</a:t>
            </a:fld>
            <a:endParaRPr lang="en-US"/>
          </a:p>
        </p:txBody>
      </p:sp>
      <p:sp>
        <p:nvSpPr>
          <p:cNvPr id="9" name="TextBox 8">
            <a:extLst>
              <a:ext uri="{FF2B5EF4-FFF2-40B4-BE49-F238E27FC236}">
                <a16:creationId xmlns:a16="http://schemas.microsoft.com/office/drawing/2014/main" id="{6470EDC9-B013-42A9-8137-E66651275680}"/>
              </a:ext>
            </a:extLst>
          </p:cNvPr>
          <p:cNvSpPr txBox="1"/>
          <p:nvPr/>
        </p:nvSpPr>
        <p:spPr>
          <a:xfrm>
            <a:off x="330200" y="1228397"/>
            <a:ext cx="5644931" cy="4401205"/>
          </a:xfrm>
          <a:prstGeom prst="rect">
            <a:avLst/>
          </a:prstGeom>
          <a:noFill/>
        </p:spPr>
        <p:txBody>
          <a:bodyPr wrap="square">
            <a:spAutoFit/>
          </a:bodyPr>
          <a:lstStyle/>
          <a:p>
            <a:pPr algn="l" fontAlgn="base"/>
            <a:r>
              <a:rPr lang="en-US" sz="4000" b="1" i="0" dirty="0">
                <a:solidFill>
                  <a:srgbClr val="48595D"/>
                </a:solidFill>
                <a:effectLst/>
              </a:rPr>
              <a:t>Avoiding</a:t>
            </a:r>
            <a:r>
              <a:rPr lang="en-US" sz="4000" b="0" i="0" dirty="0">
                <a:solidFill>
                  <a:srgbClr val="48595D"/>
                </a:solidFill>
                <a:effectLst/>
              </a:rPr>
              <a:t> is unassertive and uncooperative. The person pursues neither their own concerns nor those of others. They simply don't deal with the conflict.</a:t>
            </a:r>
          </a:p>
        </p:txBody>
      </p:sp>
    </p:spTree>
    <p:extLst>
      <p:ext uri="{BB962C8B-B14F-4D97-AF65-F5344CB8AC3E}">
        <p14:creationId xmlns:p14="http://schemas.microsoft.com/office/powerpoint/2010/main" val="322822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4405</TotalTime>
  <Words>1233</Words>
  <Application>Microsoft Macintosh PowerPoint</Application>
  <PresentationFormat>Widescreen</PresentationFormat>
  <Paragraphs>114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inherit</vt:lpstr>
      <vt:lpstr>Open Sans</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Assessment &amp; reflection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Brian Casey</cp:lastModifiedBy>
  <cp:revision>160</cp:revision>
  <cp:lastPrinted>2019-12-04T20:41:25Z</cp:lastPrinted>
  <dcterms:created xsi:type="dcterms:W3CDTF">2019-11-18T03:22:22Z</dcterms:created>
  <dcterms:modified xsi:type="dcterms:W3CDTF">2025-02-23T01:55:17Z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